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7" r:id="rId1"/>
  </p:sldMasterIdLst>
  <p:notesMasterIdLst>
    <p:notesMasterId r:id="rId15"/>
  </p:notesMasterIdLst>
  <p:sldIdLst>
    <p:sldId id="256" r:id="rId2"/>
    <p:sldId id="264" r:id="rId3"/>
    <p:sldId id="257" r:id="rId4"/>
    <p:sldId id="258" r:id="rId5"/>
    <p:sldId id="259" r:id="rId6"/>
    <p:sldId id="265" r:id="rId7"/>
    <p:sldId id="260" r:id="rId8"/>
    <p:sldId id="269" r:id="rId9"/>
    <p:sldId id="261" r:id="rId10"/>
    <p:sldId id="268" r:id="rId11"/>
    <p:sldId id="263" r:id="rId12"/>
    <p:sldId id="267" r:id="rId13"/>
    <p:sldId id="266" r:id="rId14"/>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97D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0A9DDC-F5ED-499A-B997-40730DF23C6F}" v="111" dt="2021-05-05T10:19:15.38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929F9F4-4A8F-4326-A1B4-22849713DDAB}" styleName="濃色スタイル 1 - アクセント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68" autoAdjust="0"/>
    <p:restoredTop sz="94660"/>
  </p:normalViewPr>
  <p:slideViewPr>
    <p:cSldViewPr snapToGrid="0">
      <p:cViewPr varScale="1">
        <p:scale>
          <a:sx n="77" d="100"/>
          <a:sy n="77" d="100"/>
        </p:scale>
        <p:origin x="756" y="102"/>
      </p:cViewPr>
      <p:guideLst/>
    </p:cSldViewPr>
  </p:slideViewPr>
  <p:notesTextViewPr>
    <p:cViewPr>
      <p:scale>
        <a:sx n="1" d="1"/>
        <a:sy n="1" d="1"/>
      </p:scale>
      <p:origin x="0" y="0"/>
    </p:cViewPr>
  </p:notesTextViewPr>
  <p:notesViewPr>
    <p:cSldViewPr snapToGrid="0">
      <p:cViewPr varScale="1">
        <p:scale>
          <a:sx n="78" d="100"/>
          <a:sy n="78" d="100"/>
        </p:scale>
        <p:origin x="369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CC95A384-94F4-4D1F-96D5-B21632F58C41}" type="datetimeFigureOut">
              <a:rPr kumimoji="1" lang="ja-JP" altLang="en-US" smtClean="0"/>
              <a:t>2023/5/8</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F92290D7-56A4-4D61-832C-58E8D5545E85}" type="slidenum">
              <a:rPr kumimoji="1" lang="ja-JP" altLang="en-US" smtClean="0"/>
              <a:t>‹#›</a:t>
            </a:fld>
            <a:endParaRPr kumimoji="1" lang="ja-JP" altLang="en-US"/>
          </a:p>
        </p:txBody>
      </p:sp>
    </p:spTree>
    <p:extLst>
      <p:ext uri="{BB962C8B-B14F-4D97-AF65-F5344CB8AC3E}">
        <p14:creationId xmlns:p14="http://schemas.microsoft.com/office/powerpoint/2010/main" val="11841358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980" y="2837275"/>
            <a:ext cx="4285671" cy="3497670"/>
          </a:xfrm>
        </p:spPr>
        <p:txBody>
          <a:bodyPr anchor="b">
            <a:normAutofit/>
          </a:bodyPr>
          <a:lstStyle>
            <a:lvl1pPr algn="r">
              <a:defRPr sz="3046">
                <a:effectLst/>
              </a:defRPr>
            </a:lvl1pPr>
          </a:lstStyle>
          <a:p>
            <a:r>
              <a:rPr lang="en-US" dirty="0"/>
              <a:t>Click to edit Master title style</a:t>
            </a:r>
          </a:p>
        </p:txBody>
      </p:sp>
      <p:sp>
        <p:nvSpPr>
          <p:cNvPr id="3" name="Subtitle 2"/>
          <p:cNvSpPr>
            <a:spLocks noGrp="1"/>
          </p:cNvSpPr>
          <p:nvPr>
            <p:ph type="subTitle" idx="1"/>
          </p:nvPr>
        </p:nvSpPr>
        <p:spPr>
          <a:xfrm>
            <a:off x="2057980" y="6334948"/>
            <a:ext cx="4285671" cy="2030119"/>
          </a:xfrm>
        </p:spPr>
        <p:txBody>
          <a:bodyPr anchor="t">
            <a:normAutofit/>
          </a:bodyPr>
          <a:lstStyle>
            <a:lvl1pPr marL="0" indent="0" algn="r">
              <a:buNone/>
              <a:defRPr sz="1246" cap="all">
                <a:solidFill>
                  <a:schemeClr val="tx1"/>
                </a:solidFill>
              </a:defRPr>
            </a:lvl1pPr>
            <a:lvl2pPr marL="316520" indent="0" algn="ctr">
              <a:buNone/>
              <a:defRPr>
                <a:solidFill>
                  <a:schemeClr val="tx1">
                    <a:tint val="75000"/>
                  </a:schemeClr>
                </a:solidFill>
              </a:defRPr>
            </a:lvl2pPr>
            <a:lvl3pPr marL="633039" indent="0" algn="ctr">
              <a:buNone/>
              <a:defRPr>
                <a:solidFill>
                  <a:schemeClr val="tx1">
                    <a:tint val="75000"/>
                  </a:schemeClr>
                </a:solidFill>
              </a:defRPr>
            </a:lvl3pPr>
            <a:lvl4pPr marL="949559" indent="0" algn="ctr">
              <a:buNone/>
              <a:defRPr>
                <a:solidFill>
                  <a:schemeClr val="tx1">
                    <a:tint val="75000"/>
                  </a:schemeClr>
                </a:solidFill>
              </a:defRPr>
            </a:lvl4pPr>
            <a:lvl5pPr marL="1266078" indent="0" algn="ctr">
              <a:buNone/>
              <a:defRPr>
                <a:solidFill>
                  <a:schemeClr val="tx1">
                    <a:tint val="75000"/>
                  </a:schemeClr>
                </a:solidFill>
              </a:defRPr>
            </a:lvl5pPr>
            <a:lvl6pPr marL="1582598" indent="0" algn="ctr">
              <a:buNone/>
              <a:defRPr>
                <a:solidFill>
                  <a:schemeClr val="tx1">
                    <a:tint val="75000"/>
                  </a:schemeClr>
                </a:solidFill>
              </a:defRPr>
            </a:lvl6pPr>
            <a:lvl7pPr marL="1899117" indent="0" algn="ctr">
              <a:buNone/>
              <a:defRPr>
                <a:solidFill>
                  <a:schemeClr val="tx1">
                    <a:tint val="75000"/>
                  </a:schemeClr>
                </a:solidFill>
              </a:defRPr>
            </a:lvl7pPr>
            <a:lvl8pPr marL="2215637" indent="0" algn="ctr">
              <a:buNone/>
              <a:defRPr>
                <a:solidFill>
                  <a:schemeClr val="tx1">
                    <a:tint val="75000"/>
                  </a:schemeClr>
                </a:solidFill>
              </a:defRPr>
            </a:lvl8pPr>
            <a:lvl9pPr marL="2532156"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5064234" y="8479722"/>
            <a:ext cx="909130" cy="545747"/>
          </a:xfrm>
        </p:spPr>
        <p:txBody>
          <a:bodyPr/>
          <a:lstStyle/>
          <a:p>
            <a:fld id="{0995050D-B1AE-487E-A3B5-F368F2E57F56}" type="datetime1">
              <a:rPr lang="en-US" altLang="ja-JP" smtClean="0"/>
              <a:t>5/8/2023</a:t>
            </a:fld>
            <a:endParaRPr lang="en-US" dirty="0"/>
          </a:p>
        </p:txBody>
      </p:sp>
      <p:sp>
        <p:nvSpPr>
          <p:cNvPr id="5" name="Footer Placeholder 4"/>
          <p:cNvSpPr>
            <a:spLocks noGrp="1"/>
          </p:cNvSpPr>
          <p:nvPr>
            <p:ph type="ftr" sz="quarter" idx="11"/>
          </p:nvPr>
        </p:nvSpPr>
        <p:spPr>
          <a:xfrm>
            <a:off x="2057980" y="8479722"/>
            <a:ext cx="2949103" cy="545747"/>
          </a:xfrm>
        </p:spPr>
        <p:txBody>
          <a:bodyPr/>
          <a:lstStyle/>
          <a:p>
            <a:endParaRPr lang="en-US" dirty="0"/>
          </a:p>
        </p:txBody>
      </p:sp>
      <p:sp>
        <p:nvSpPr>
          <p:cNvPr id="6" name="Slide Number Placeholder 5"/>
          <p:cNvSpPr>
            <a:spLocks noGrp="1"/>
          </p:cNvSpPr>
          <p:nvPr>
            <p:ph type="sldNum" sz="quarter" idx="12"/>
          </p:nvPr>
        </p:nvSpPr>
        <p:spPr>
          <a:xfrm>
            <a:off x="6030514" y="8479722"/>
            <a:ext cx="313137" cy="545747"/>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67388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6836360"/>
            <a:ext cx="5829300" cy="818622"/>
          </a:xfrm>
        </p:spPr>
        <p:txBody>
          <a:bodyPr anchor="b">
            <a:normAutofit/>
          </a:bodyPr>
          <a:lstStyle>
            <a:lvl1pPr algn="l">
              <a:defRPr sz="1385" b="0"/>
            </a:lvl1pPr>
          </a:lstStyle>
          <a:p>
            <a:r>
              <a:rPr lang="en-US" dirty="0"/>
              <a:t>Click to edit Master title style</a:t>
            </a:r>
          </a:p>
        </p:txBody>
      </p:sp>
      <p:sp>
        <p:nvSpPr>
          <p:cNvPr id="3" name="Picture Placeholder 2"/>
          <p:cNvSpPr>
            <a:spLocks noGrp="1" noChangeAspect="1"/>
          </p:cNvSpPr>
          <p:nvPr>
            <p:ph type="pic" idx="1"/>
          </p:nvPr>
        </p:nvSpPr>
        <p:spPr>
          <a:xfrm>
            <a:off x="685801" y="1346384"/>
            <a:ext cx="5143500" cy="4571632"/>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108"/>
            </a:lvl1pPr>
          </a:lstStyle>
          <a:p>
            <a:pPr marL="0" lvl="0" indent="0" algn="ctr">
              <a:buNone/>
            </a:pPr>
            <a:endParaRPr lang="en-US" dirty="0"/>
          </a:p>
        </p:txBody>
      </p:sp>
      <p:sp>
        <p:nvSpPr>
          <p:cNvPr id="4" name="Text Placeholder 3"/>
          <p:cNvSpPr>
            <a:spLocks noGrp="1"/>
          </p:cNvSpPr>
          <p:nvPr>
            <p:ph type="body" sz="half" idx="2"/>
          </p:nvPr>
        </p:nvSpPr>
        <p:spPr>
          <a:xfrm>
            <a:off x="342901" y="7654982"/>
            <a:ext cx="5829300" cy="713140"/>
          </a:xfrm>
        </p:spPr>
        <p:txBody>
          <a:bodyPr>
            <a:normAutofit/>
          </a:bodyPr>
          <a:lstStyle>
            <a:lvl1pPr marL="0" indent="0">
              <a:buNone/>
              <a:defRPr sz="969"/>
            </a:lvl1pPr>
            <a:lvl2pPr marL="316520" indent="0">
              <a:buNone/>
              <a:defRPr sz="831"/>
            </a:lvl2pPr>
            <a:lvl3pPr marL="633039" indent="0">
              <a:buNone/>
              <a:defRPr sz="692"/>
            </a:lvl3pPr>
            <a:lvl4pPr marL="949559" indent="0">
              <a:buNone/>
              <a:defRPr sz="623"/>
            </a:lvl4pPr>
            <a:lvl5pPr marL="1266078" indent="0">
              <a:buNone/>
              <a:defRPr sz="623"/>
            </a:lvl5pPr>
            <a:lvl6pPr marL="1582598" indent="0">
              <a:buNone/>
              <a:defRPr sz="623"/>
            </a:lvl6pPr>
            <a:lvl7pPr marL="1899117" indent="0">
              <a:buNone/>
              <a:defRPr sz="623"/>
            </a:lvl7pPr>
            <a:lvl8pPr marL="2215637" indent="0">
              <a:buNone/>
              <a:defRPr sz="623"/>
            </a:lvl8pPr>
            <a:lvl9pPr marL="2532156" indent="0">
              <a:buNone/>
              <a:defRPr sz="623"/>
            </a:lvl9pPr>
          </a:lstStyle>
          <a:p>
            <a:pPr lvl="0"/>
            <a:r>
              <a:rPr lang="en-US" dirty="0"/>
              <a:t>Click to edit Master text styles</a:t>
            </a:r>
          </a:p>
        </p:txBody>
      </p:sp>
      <p:sp>
        <p:nvSpPr>
          <p:cNvPr id="5" name="Date Placeholder 4"/>
          <p:cNvSpPr>
            <a:spLocks noGrp="1"/>
          </p:cNvSpPr>
          <p:nvPr>
            <p:ph type="dt" sz="half" idx="10"/>
          </p:nvPr>
        </p:nvSpPr>
        <p:spPr/>
        <p:txBody>
          <a:bodyPr/>
          <a:lstStyle/>
          <a:p>
            <a:fld id="{05BEBD7E-A416-42FB-8A54-27205AD8097A}" type="datetime1">
              <a:rPr lang="en-US" altLang="ja-JP" smtClean="0"/>
              <a:t>5/8/2023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79926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880537"/>
            <a:ext cx="5829299" cy="4512732"/>
          </a:xfrm>
        </p:spPr>
        <p:txBody>
          <a:bodyPr anchor="ctr">
            <a:normAutofit/>
          </a:bodyPr>
          <a:lstStyle>
            <a:lvl1pPr algn="l">
              <a:defRPr sz="2215" b="0" cap="none"/>
            </a:lvl1pPr>
          </a:lstStyle>
          <a:p>
            <a:r>
              <a:rPr lang="en-US" dirty="0"/>
              <a:t>Click to edit Master title style</a:t>
            </a:r>
          </a:p>
        </p:txBody>
      </p:sp>
      <p:sp>
        <p:nvSpPr>
          <p:cNvPr id="3" name="Text Placeholder 2"/>
          <p:cNvSpPr>
            <a:spLocks noGrp="1"/>
          </p:cNvSpPr>
          <p:nvPr>
            <p:ph type="body" idx="1"/>
          </p:nvPr>
        </p:nvSpPr>
        <p:spPr>
          <a:xfrm>
            <a:off x="342902" y="6273800"/>
            <a:ext cx="5829299" cy="2091267"/>
          </a:xfrm>
        </p:spPr>
        <p:txBody>
          <a:bodyPr anchor="ctr">
            <a:normAutofit/>
          </a:bodyPr>
          <a:lstStyle>
            <a:lvl1pPr marL="0" indent="0" algn="l">
              <a:buNone/>
              <a:defRPr sz="1385">
                <a:solidFill>
                  <a:schemeClr val="tx1"/>
                </a:solidFill>
              </a:defRPr>
            </a:lvl1pPr>
            <a:lvl2pPr marL="316520" indent="0">
              <a:buNone/>
              <a:defRPr sz="1246">
                <a:solidFill>
                  <a:schemeClr val="tx1">
                    <a:tint val="75000"/>
                  </a:schemeClr>
                </a:solidFill>
              </a:defRPr>
            </a:lvl2pPr>
            <a:lvl3pPr marL="633039" indent="0">
              <a:buNone/>
              <a:defRPr sz="1108">
                <a:solidFill>
                  <a:schemeClr val="tx1">
                    <a:tint val="75000"/>
                  </a:schemeClr>
                </a:solidFill>
              </a:defRPr>
            </a:lvl3pPr>
            <a:lvl4pPr marL="949559" indent="0">
              <a:buNone/>
              <a:defRPr sz="969">
                <a:solidFill>
                  <a:schemeClr val="tx1">
                    <a:tint val="75000"/>
                  </a:schemeClr>
                </a:solidFill>
              </a:defRPr>
            </a:lvl4pPr>
            <a:lvl5pPr marL="1266078" indent="0">
              <a:buNone/>
              <a:defRPr sz="969">
                <a:solidFill>
                  <a:schemeClr val="tx1">
                    <a:tint val="75000"/>
                  </a:schemeClr>
                </a:solidFill>
              </a:defRPr>
            </a:lvl5pPr>
            <a:lvl6pPr marL="1582598" indent="0">
              <a:buNone/>
              <a:defRPr sz="969">
                <a:solidFill>
                  <a:schemeClr val="tx1">
                    <a:tint val="75000"/>
                  </a:schemeClr>
                </a:solidFill>
              </a:defRPr>
            </a:lvl6pPr>
            <a:lvl7pPr marL="1899117" indent="0">
              <a:buNone/>
              <a:defRPr sz="969">
                <a:solidFill>
                  <a:schemeClr val="tx1">
                    <a:tint val="75000"/>
                  </a:schemeClr>
                </a:solidFill>
              </a:defRPr>
            </a:lvl7pPr>
            <a:lvl8pPr marL="2215637" indent="0">
              <a:buNone/>
              <a:defRPr sz="969">
                <a:solidFill>
                  <a:schemeClr val="tx1">
                    <a:tint val="75000"/>
                  </a:schemeClr>
                </a:solidFill>
              </a:defRPr>
            </a:lvl8pPr>
            <a:lvl9pPr marL="2532156" indent="0">
              <a:buNone/>
              <a:defRPr sz="969">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B66DA0F-61CA-41E4-8561-42DB95E68293}" type="datetime1">
              <a:rPr lang="en-US" altLang="ja-JP" smtClean="0"/>
              <a:t>5/8/2023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6866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5" name="TextBox 14"/>
          <p:cNvSpPr txBox="1"/>
          <p:nvPr/>
        </p:nvSpPr>
        <p:spPr>
          <a:xfrm>
            <a:off x="5801851" y="3974636"/>
            <a:ext cx="342989" cy="844676"/>
          </a:xfrm>
          <a:prstGeom prst="rect">
            <a:avLst/>
          </a:prstGeom>
        </p:spPr>
        <p:txBody>
          <a:bodyPr vert="horz" lIns="63305" tIns="31652" rIns="63305" bIns="3165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5538" dirty="0">
                <a:solidFill>
                  <a:schemeClr val="tx1"/>
                </a:solidFill>
                <a:effectLst/>
              </a:rPr>
              <a:t>”</a:t>
            </a:r>
          </a:p>
        </p:txBody>
      </p:sp>
      <p:sp>
        <p:nvSpPr>
          <p:cNvPr id="11" name="TextBox 10"/>
          <p:cNvSpPr txBox="1"/>
          <p:nvPr/>
        </p:nvSpPr>
        <p:spPr>
          <a:xfrm>
            <a:off x="316348" y="1037276"/>
            <a:ext cx="342989" cy="844676"/>
          </a:xfrm>
          <a:prstGeom prst="rect">
            <a:avLst/>
          </a:prstGeom>
        </p:spPr>
        <p:txBody>
          <a:bodyPr vert="horz" lIns="63305" tIns="31652" rIns="63305" bIns="3165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5538" dirty="0">
                <a:solidFill>
                  <a:schemeClr val="tx1"/>
                </a:solidFill>
                <a:effectLst/>
              </a:rPr>
              <a:t>“</a:t>
            </a:r>
          </a:p>
        </p:txBody>
      </p:sp>
      <p:sp>
        <p:nvSpPr>
          <p:cNvPr id="12" name="Title 1"/>
          <p:cNvSpPr>
            <a:spLocks noGrp="1"/>
          </p:cNvSpPr>
          <p:nvPr>
            <p:ph type="title"/>
          </p:nvPr>
        </p:nvSpPr>
        <p:spPr>
          <a:xfrm>
            <a:off x="659337" y="880537"/>
            <a:ext cx="5318473" cy="3962399"/>
          </a:xfrm>
        </p:spPr>
        <p:txBody>
          <a:bodyPr anchor="ctr">
            <a:normAutofit/>
          </a:bodyPr>
          <a:lstStyle>
            <a:lvl1pPr algn="l">
              <a:defRPr sz="2215" b="0" cap="none">
                <a:solidFill>
                  <a:schemeClr val="tx1"/>
                </a:solidFill>
              </a:defRPr>
            </a:lvl1pPr>
          </a:lstStyle>
          <a:p>
            <a:r>
              <a:rPr lang="en-US" dirty="0"/>
              <a:t>Click to edit Master title style</a:t>
            </a:r>
          </a:p>
        </p:txBody>
      </p:sp>
      <p:sp>
        <p:nvSpPr>
          <p:cNvPr id="13" name="Text Placeholder 9"/>
          <p:cNvSpPr>
            <a:spLocks noGrp="1"/>
          </p:cNvSpPr>
          <p:nvPr>
            <p:ph type="body" sz="quarter" idx="13"/>
          </p:nvPr>
        </p:nvSpPr>
        <p:spPr>
          <a:xfrm>
            <a:off x="741504" y="4842934"/>
            <a:ext cx="5157100" cy="550333"/>
          </a:xfrm>
        </p:spPr>
        <p:txBody>
          <a:bodyPr anchor="ctr">
            <a:normAutofit/>
          </a:bodyPr>
          <a:lstStyle>
            <a:lvl1pPr marL="0" indent="0">
              <a:buFontTx/>
              <a:buNone/>
              <a:defRPr sz="1108"/>
            </a:lvl1pPr>
            <a:lvl2pPr marL="316520" indent="0">
              <a:buFontTx/>
              <a:buNone/>
              <a:defRPr/>
            </a:lvl2pPr>
            <a:lvl3pPr marL="633039" indent="0">
              <a:buFontTx/>
              <a:buNone/>
              <a:defRPr/>
            </a:lvl3pPr>
            <a:lvl4pPr marL="949559" indent="0">
              <a:buFontTx/>
              <a:buNone/>
              <a:defRPr/>
            </a:lvl4pPr>
            <a:lvl5pPr marL="1266078"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346700" y="6273800"/>
            <a:ext cx="5829300" cy="2091267"/>
          </a:xfrm>
        </p:spPr>
        <p:txBody>
          <a:bodyPr anchor="ctr">
            <a:normAutofit/>
          </a:bodyPr>
          <a:lstStyle>
            <a:lvl1pPr marL="0" indent="0" algn="l">
              <a:buNone/>
              <a:defRPr sz="1385">
                <a:solidFill>
                  <a:schemeClr val="tx1"/>
                </a:solidFill>
              </a:defRPr>
            </a:lvl1pPr>
            <a:lvl2pPr marL="316520" indent="0">
              <a:buNone/>
              <a:defRPr sz="1246">
                <a:solidFill>
                  <a:schemeClr val="tx1">
                    <a:tint val="75000"/>
                  </a:schemeClr>
                </a:solidFill>
              </a:defRPr>
            </a:lvl2pPr>
            <a:lvl3pPr marL="633039" indent="0">
              <a:buNone/>
              <a:defRPr sz="1108">
                <a:solidFill>
                  <a:schemeClr val="tx1">
                    <a:tint val="75000"/>
                  </a:schemeClr>
                </a:solidFill>
              </a:defRPr>
            </a:lvl3pPr>
            <a:lvl4pPr marL="949559" indent="0">
              <a:buNone/>
              <a:defRPr sz="969">
                <a:solidFill>
                  <a:schemeClr val="tx1">
                    <a:tint val="75000"/>
                  </a:schemeClr>
                </a:solidFill>
              </a:defRPr>
            </a:lvl4pPr>
            <a:lvl5pPr marL="1266078" indent="0">
              <a:buNone/>
              <a:defRPr sz="969">
                <a:solidFill>
                  <a:schemeClr val="tx1">
                    <a:tint val="75000"/>
                  </a:schemeClr>
                </a:solidFill>
              </a:defRPr>
            </a:lvl5pPr>
            <a:lvl6pPr marL="1582598" indent="0">
              <a:buNone/>
              <a:defRPr sz="969">
                <a:solidFill>
                  <a:schemeClr val="tx1">
                    <a:tint val="75000"/>
                  </a:schemeClr>
                </a:solidFill>
              </a:defRPr>
            </a:lvl6pPr>
            <a:lvl7pPr marL="1899117" indent="0">
              <a:buNone/>
              <a:defRPr sz="969">
                <a:solidFill>
                  <a:schemeClr val="tx1">
                    <a:tint val="75000"/>
                  </a:schemeClr>
                </a:solidFill>
              </a:defRPr>
            </a:lvl7pPr>
            <a:lvl8pPr marL="2215637" indent="0">
              <a:buNone/>
              <a:defRPr sz="969">
                <a:solidFill>
                  <a:schemeClr val="tx1">
                    <a:tint val="75000"/>
                  </a:schemeClr>
                </a:solidFill>
              </a:defRPr>
            </a:lvl8pPr>
            <a:lvl9pPr marL="2532156" indent="0">
              <a:buNone/>
              <a:defRPr sz="969">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6229FAFE-CFA8-4252-B9D3-60762DB707D4}" type="datetime1">
              <a:rPr lang="en-US" altLang="ja-JP" smtClean="0"/>
              <a:t>5/8/2023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615101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342901" y="4754603"/>
            <a:ext cx="5829301" cy="2121600"/>
          </a:xfrm>
        </p:spPr>
        <p:txBody>
          <a:bodyPr anchor="b">
            <a:normAutofit/>
          </a:bodyPr>
          <a:lstStyle>
            <a:lvl1pPr algn="l">
              <a:defRPr sz="1938" b="0" cap="none"/>
            </a:lvl1pPr>
          </a:lstStyle>
          <a:p>
            <a:r>
              <a:rPr lang="en-US" dirty="0"/>
              <a:t>Click to edit Master title style</a:t>
            </a:r>
          </a:p>
        </p:txBody>
      </p:sp>
      <p:sp>
        <p:nvSpPr>
          <p:cNvPr id="3" name="Text Placeholder 2"/>
          <p:cNvSpPr>
            <a:spLocks noGrp="1"/>
          </p:cNvSpPr>
          <p:nvPr>
            <p:ph type="body" idx="1"/>
          </p:nvPr>
        </p:nvSpPr>
        <p:spPr>
          <a:xfrm>
            <a:off x="342900" y="6876203"/>
            <a:ext cx="5829302" cy="1242800"/>
          </a:xfrm>
        </p:spPr>
        <p:txBody>
          <a:bodyPr anchor="t">
            <a:normAutofit/>
          </a:bodyPr>
          <a:lstStyle>
            <a:lvl1pPr marL="0" indent="0" algn="l">
              <a:buNone/>
              <a:defRPr sz="1246">
                <a:solidFill>
                  <a:schemeClr val="tx1"/>
                </a:solidFill>
              </a:defRPr>
            </a:lvl1pPr>
            <a:lvl2pPr marL="316520" indent="0">
              <a:buNone/>
              <a:defRPr sz="1246">
                <a:solidFill>
                  <a:schemeClr val="tx1">
                    <a:tint val="75000"/>
                  </a:schemeClr>
                </a:solidFill>
              </a:defRPr>
            </a:lvl2pPr>
            <a:lvl3pPr marL="633039" indent="0">
              <a:buNone/>
              <a:defRPr sz="1108">
                <a:solidFill>
                  <a:schemeClr val="tx1">
                    <a:tint val="75000"/>
                  </a:schemeClr>
                </a:solidFill>
              </a:defRPr>
            </a:lvl3pPr>
            <a:lvl4pPr marL="949559" indent="0">
              <a:buNone/>
              <a:defRPr sz="969">
                <a:solidFill>
                  <a:schemeClr val="tx1">
                    <a:tint val="75000"/>
                  </a:schemeClr>
                </a:solidFill>
              </a:defRPr>
            </a:lvl4pPr>
            <a:lvl5pPr marL="1266078" indent="0">
              <a:buNone/>
              <a:defRPr sz="969">
                <a:solidFill>
                  <a:schemeClr val="tx1">
                    <a:tint val="75000"/>
                  </a:schemeClr>
                </a:solidFill>
              </a:defRPr>
            </a:lvl5pPr>
            <a:lvl6pPr marL="1582598" indent="0">
              <a:buNone/>
              <a:defRPr sz="969">
                <a:solidFill>
                  <a:schemeClr val="tx1">
                    <a:tint val="75000"/>
                  </a:schemeClr>
                </a:solidFill>
              </a:defRPr>
            </a:lvl6pPr>
            <a:lvl7pPr marL="1899117" indent="0">
              <a:buNone/>
              <a:defRPr sz="969">
                <a:solidFill>
                  <a:schemeClr val="tx1">
                    <a:tint val="75000"/>
                  </a:schemeClr>
                </a:solidFill>
              </a:defRPr>
            </a:lvl7pPr>
            <a:lvl8pPr marL="2215637" indent="0">
              <a:buNone/>
              <a:defRPr sz="969">
                <a:solidFill>
                  <a:schemeClr val="tx1">
                    <a:tint val="75000"/>
                  </a:schemeClr>
                </a:solidFill>
              </a:defRPr>
            </a:lvl8pPr>
            <a:lvl9pPr marL="2532156" indent="0">
              <a:buNone/>
              <a:defRPr sz="969">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DFA4945F-7484-4008-A86C-2E047F8D9E64}" type="datetime1">
              <a:rPr lang="en-US" altLang="ja-JP" smtClean="0"/>
              <a:t>5/8/2023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028709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6" name="TextBox 15"/>
          <p:cNvSpPr txBox="1"/>
          <p:nvPr/>
        </p:nvSpPr>
        <p:spPr>
          <a:xfrm>
            <a:off x="5801851" y="3974636"/>
            <a:ext cx="342989" cy="844676"/>
          </a:xfrm>
          <a:prstGeom prst="rect">
            <a:avLst/>
          </a:prstGeom>
        </p:spPr>
        <p:txBody>
          <a:bodyPr vert="horz" lIns="63305" tIns="31652" rIns="63305" bIns="3165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5538" dirty="0">
                <a:solidFill>
                  <a:schemeClr val="tx1"/>
                </a:solidFill>
                <a:effectLst/>
              </a:rPr>
              <a:t>”</a:t>
            </a:r>
          </a:p>
        </p:txBody>
      </p:sp>
      <p:sp>
        <p:nvSpPr>
          <p:cNvPr id="11" name="TextBox 10"/>
          <p:cNvSpPr txBox="1"/>
          <p:nvPr/>
        </p:nvSpPr>
        <p:spPr>
          <a:xfrm>
            <a:off x="316348" y="1037276"/>
            <a:ext cx="342989" cy="844676"/>
          </a:xfrm>
          <a:prstGeom prst="rect">
            <a:avLst/>
          </a:prstGeom>
        </p:spPr>
        <p:txBody>
          <a:bodyPr vert="horz" lIns="63305" tIns="31652" rIns="63305" bIns="3165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5538" dirty="0">
                <a:solidFill>
                  <a:schemeClr val="tx1"/>
                </a:solidFill>
                <a:effectLst/>
              </a:rPr>
              <a:t>“</a:t>
            </a:r>
          </a:p>
        </p:txBody>
      </p:sp>
      <p:sp>
        <p:nvSpPr>
          <p:cNvPr id="12" name="Title 1"/>
          <p:cNvSpPr>
            <a:spLocks noGrp="1"/>
          </p:cNvSpPr>
          <p:nvPr>
            <p:ph type="title"/>
          </p:nvPr>
        </p:nvSpPr>
        <p:spPr>
          <a:xfrm>
            <a:off x="659337" y="880537"/>
            <a:ext cx="5318473" cy="3962399"/>
          </a:xfrm>
        </p:spPr>
        <p:txBody>
          <a:bodyPr anchor="ctr">
            <a:normAutofit/>
          </a:bodyPr>
          <a:lstStyle>
            <a:lvl1pPr algn="l">
              <a:defRPr sz="2215" b="0" cap="none">
                <a:solidFill>
                  <a:schemeClr val="tx1"/>
                </a:solidFill>
              </a:defRPr>
            </a:lvl1pPr>
          </a:lstStyle>
          <a:p>
            <a:r>
              <a:rPr lang="en-US" dirty="0"/>
              <a:t>Click to edit Master title style</a:t>
            </a:r>
          </a:p>
        </p:txBody>
      </p:sp>
      <p:sp>
        <p:nvSpPr>
          <p:cNvPr id="10" name="Text Placeholder 9"/>
          <p:cNvSpPr>
            <a:spLocks noGrp="1"/>
          </p:cNvSpPr>
          <p:nvPr>
            <p:ph type="body" sz="quarter" idx="13"/>
          </p:nvPr>
        </p:nvSpPr>
        <p:spPr>
          <a:xfrm>
            <a:off x="342900" y="5613400"/>
            <a:ext cx="5829301" cy="1284111"/>
          </a:xfrm>
        </p:spPr>
        <p:txBody>
          <a:bodyPr vert="horz" lIns="91440" tIns="45720" rIns="91440" bIns="45720" rtlCol="0" anchor="b">
            <a:normAutofit/>
          </a:bodyPr>
          <a:lstStyle>
            <a:lvl1pPr>
              <a:buNone/>
              <a:defRPr lang="en-US" sz="1385" b="0" cap="none" dirty="0">
                <a:ln w="3175" cmpd="sng">
                  <a:noFill/>
                </a:ln>
                <a:solidFill>
                  <a:schemeClr val="tx1"/>
                </a:solidFill>
                <a:effectLst/>
              </a:defRPr>
            </a:lvl1pPr>
          </a:lstStyle>
          <a:p>
            <a:pPr marL="0" lvl="0">
              <a:spcBef>
                <a:spcPct val="0"/>
              </a:spcBef>
              <a:buNone/>
            </a:pPr>
            <a:r>
              <a:rPr lang="en-US" dirty="0"/>
              <a:t>Click to edit Master text styles</a:t>
            </a:r>
          </a:p>
        </p:txBody>
      </p:sp>
      <p:sp>
        <p:nvSpPr>
          <p:cNvPr id="3" name="Text Placeholder 2"/>
          <p:cNvSpPr>
            <a:spLocks noGrp="1"/>
          </p:cNvSpPr>
          <p:nvPr>
            <p:ph type="body" idx="1"/>
          </p:nvPr>
        </p:nvSpPr>
        <p:spPr>
          <a:xfrm>
            <a:off x="342900" y="6897511"/>
            <a:ext cx="5829301" cy="1467556"/>
          </a:xfrm>
        </p:spPr>
        <p:txBody>
          <a:bodyPr anchor="t">
            <a:normAutofit/>
          </a:bodyPr>
          <a:lstStyle>
            <a:lvl1pPr marL="0" indent="0" algn="l">
              <a:buNone/>
              <a:defRPr sz="1108">
                <a:solidFill>
                  <a:schemeClr val="tx1"/>
                </a:solidFill>
              </a:defRPr>
            </a:lvl1pPr>
            <a:lvl2pPr marL="316520" indent="0">
              <a:buNone/>
              <a:defRPr sz="1108">
                <a:solidFill>
                  <a:schemeClr val="tx1">
                    <a:tint val="75000"/>
                  </a:schemeClr>
                </a:solidFill>
              </a:defRPr>
            </a:lvl2pPr>
            <a:lvl3pPr marL="633039" indent="0">
              <a:buNone/>
              <a:defRPr sz="1108">
                <a:solidFill>
                  <a:schemeClr val="tx1">
                    <a:tint val="75000"/>
                  </a:schemeClr>
                </a:solidFill>
              </a:defRPr>
            </a:lvl3pPr>
            <a:lvl4pPr marL="949559" indent="0">
              <a:buNone/>
              <a:defRPr sz="969">
                <a:solidFill>
                  <a:schemeClr val="tx1">
                    <a:tint val="75000"/>
                  </a:schemeClr>
                </a:solidFill>
              </a:defRPr>
            </a:lvl4pPr>
            <a:lvl5pPr marL="1266078" indent="0">
              <a:buNone/>
              <a:defRPr sz="969">
                <a:solidFill>
                  <a:schemeClr val="tx1">
                    <a:tint val="75000"/>
                  </a:schemeClr>
                </a:solidFill>
              </a:defRPr>
            </a:lvl5pPr>
            <a:lvl6pPr marL="1582598" indent="0">
              <a:buNone/>
              <a:defRPr sz="969">
                <a:solidFill>
                  <a:schemeClr val="tx1">
                    <a:tint val="75000"/>
                  </a:schemeClr>
                </a:solidFill>
              </a:defRPr>
            </a:lvl6pPr>
            <a:lvl7pPr marL="1899117" indent="0">
              <a:buNone/>
              <a:defRPr sz="969">
                <a:solidFill>
                  <a:schemeClr val="tx1">
                    <a:tint val="75000"/>
                  </a:schemeClr>
                </a:solidFill>
              </a:defRPr>
            </a:lvl7pPr>
            <a:lvl8pPr marL="2215637" indent="0">
              <a:buNone/>
              <a:defRPr sz="969">
                <a:solidFill>
                  <a:schemeClr val="tx1">
                    <a:tint val="75000"/>
                  </a:schemeClr>
                </a:solidFill>
              </a:defRPr>
            </a:lvl8pPr>
            <a:lvl9pPr marL="2532156" indent="0">
              <a:buNone/>
              <a:defRPr sz="969">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0615950-8EFA-40EB-B51F-0FE49EC10538}" type="datetime1">
              <a:rPr lang="en-US" altLang="ja-JP" smtClean="0"/>
              <a:t>5/8/2023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078757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348330" y="880537"/>
            <a:ext cx="5829301" cy="3962399"/>
          </a:xfrm>
        </p:spPr>
        <p:txBody>
          <a:bodyPr vert="horz" lIns="91440" tIns="45720" rIns="91440" bIns="45720" rtlCol="0" anchor="ctr">
            <a:normAutofit/>
          </a:bodyPr>
          <a:lstStyle>
            <a:lvl1pPr>
              <a:defRPr lang="en-US" sz="1938" b="0" dirty="0"/>
            </a:lvl1pPr>
          </a:lstStyle>
          <a:p>
            <a:pPr marL="0" lvl="0"/>
            <a:r>
              <a:rPr lang="en-US" dirty="0"/>
              <a:t>Click to edit Master title style</a:t>
            </a:r>
          </a:p>
        </p:txBody>
      </p:sp>
      <p:sp>
        <p:nvSpPr>
          <p:cNvPr id="10" name="Text Placeholder 9"/>
          <p:cNvSpPr>
            <a:spLocks noGrp="1"/>
          </p:cNvSpPr>
          <p:nvPr>
            <p:ph type="body" sz="quarter" idx="13"/>
          </p:nvPr>
        </p:nvSpPr>
        <p:spPr>
          <a:xfrm>
            <a:off x="348330" y="5063067"/>
            <a:ext cx="5829301" cy="1210733"/>
          </a:xfrm>
        </p:spPr>
        <p:txBody>
          <a:bodyPr vert="horz" lIns="91440" tIns="45720" rIns="91440" bIns="45720" rtlCol="0" anchor="b">
            <a:normAutofit/>
          </a:bodyPr>
          <a:lstStyle>
            <a:lvl1pPr>
              <a:buNone/>
              <a:defRPr lang="en-US" sz="1385" b="0" cap="none" dirty="0">
                <a:ln w="3175" cmpd="sng">
                  <a:noFill/>
                </a:ln>
                <a:solidFill>
                  <a:schemeClr val="tx1"/>
                </a:solidFill>
                <a:effectLst/>
              </a:defRPr>
            </a:lvl1pPr>
          </a:lstStyle>
          <a:p>
            <a:pPr marL="0" lvl="0">
              <a:spcBef>
                <a:spcPct val="0"/>
              </a:spcBef>
              <a:buNone/>
            </a:pPr>
            <a:r>
              <a:rPr lang="en-US" dirty="0"/>
              <a:t>Click to edit Master text styles</a:t>
            </a:r>
          </a:p>
        </p:txBody>
      </p:sp>
      <p:sp>
        <p:nvSpPr>
          <p:cNvPr id="3" name="Text Placeholder 2"/>
          <p:cNvSpPr>
            <a:spLocks noGrp="1"/>
          </p:cNvSpPr>
          <p:nvPr>
            <p:ph type="body" idx="1"/>
          </p:nvPr>
        </p:nvSpPr>
        <p:spPr>
          <a:xfrm>
            <a:off x="348330" y="6273800"/>
            <a:ext cx="5829301" cy="2091267"/>
          </a:xfrm>
        </p:spPr>
        <p:txBody>
          <a:bodyPr anchor="t">
            <a:normAutofit/>
          </a:bodyPr>
          <a:lstStyle>
            <a:lvl1pPr marL="0" indent="0" algn="l">
              <a:buNone/>
              <a:defRPr sz="1108">
                <a:solidFill>
                  <a:schemeClr val="tx1"/>
                </a:solidFill>
              </a:defRPr>
            </a:lvl1pPr>
            <a:lvl2pPr marL="316520" indent="0">
              <a:buNone/>
              <a:defRPr sz="1108">
                <a:solidFill>
                  <a:schemeClr val="tx1">
                    <a:tint val="75000"/>
                  </a:schemeClr>
                </a:solidFill>
              </a:defRPr>
            </a:lvl2pPr>
            <a:lvl3pPr marL="633039" indent="0">
              <a:buNone/>
              <a:defRPr sz="1108">
                <a:solidFill>
                  <a:schemeClr val="tx1">
                    <a:tint val="75000"/>
                  </a:schemeClr>
                </a:solidFill>
              </a:defRPr>
            </a:lvl3pPr>
            <a:lvl4pPr marL="949559" indent="0">
              <a:buNone/>
              <a:defRPr sz="969">
                <a:solidFill>
                  <a:schemeClr val="tx1">
                    <a:tint val="75000"/>
                  </a:schemeClr>
                </a:solidFill>
              </a:defRPr>
            </a:lvl4pPr>
            <a:lvl5pPr marL="1266078" indent="0">
              <a:buNone/>
              <a:defRPr sz="969">
                <a:solidFill>
                  <a:schemeClr val="tx1">
                    <a:tint val="75000"/>
                  </a:schemeClr>
                </a:solidFill>
              </a:defRPr>
            </a:lvl5pPr>
            <a:lvl6pPr marL="1582598" indent="0">
              <a:buNone/>
              <a:defRPr sz="969">
                <a:solidFill>
                  <a:schemeClr val="tx1">
                    <a:tint val="75000"/>
                  </a:schemeClr>
                </a:solidFill>
              </a:defRPr>
            </a:lvl6pPr>
            <a:lvl7pPr marL="1899117" indent="0">
              <a:buNone/>
              <a:defRPr sz="969">
                <a:solidFill>
                  <a:schemeClr val="tx1">
                    <a:tint val="75000"/>
                  </a:schemeClr>
                </a:solidFill>
              </a:defRPr>
            </a:lvl7pPr>
            <a:lvl8pPr marL="2215637" indent="0">
              <a:buNone/>
              <a:defRPr sz="969">
                <a:solidFill>
                  <a:schemeClr val="tx1">
                    <a:tint val="75000"/>
                  </a:schemeClr>
                </a:solidFill>
              </a:defRPr>
            </a:lvl8pPr>
            <a:lvl9pPr marL="2532156" indent="0">
              <a:buNone/>
              <a:defRPr sz="969">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6309A06-7994-4D4F-9A5A-CA1573CDD535}" type="datetime1">
              <a:rPr lang="en-US" altLang="ja-JP" smtClean="0"/>
              <a:t>5/8/2023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796844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Title 1"/>
          <p:cNvSpPr>
            <a:spLocks noGrp="1"/>
          </p:cNvSpPr>
          <p:nvPr>
            <p:ph type="title"/>
          </p:nvPr>
        </p:nvSpPr>
        <p:spPr>
          <a:xfrm>
            <a:off x="342900" y="880535"/>
            <a:ext cx="5829300" cy="2103497"/>
          </a:xfrm>
        </p:spPr>
        <p:txBody>
          <a:bodyPr>
            <a:normAutofit/>
          </a:bodyPr>
          <a:lstStyle>
            <a:lvl1pPr>
              <a:defRPr sz="1938"/>
            </a:lvl1p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2B807A5-E2B5-414B-861F-0C003B79E0C8}" type="datetime1">
              <a:rPr lang="en-US" altLang="ja-JP" smtClean="0"/>
              <a:t>5/8/2023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754719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14734" y="880534"/>
            <a:ext cx="1257466" cy="7484535"/>
          </a:xfrm>
        </p:spPr>
        <p:txBody>
          <a:bodyPr vert="eaVert">
            <a:normAutofit/>
          </a:bodyPr>
          <a:lstStyle>
            <a:lvl1pPr>
              <a:defRPr sz="1938"/>
            </a:lvl1pPr>
          </a:lstStyle>
          <a:p>
            <a:r>
              <a:rPr lang="en-US" dirty="0"/>
              <a:t>Click to edit Master title style</a:t>
            </a:r>
          </a:p>
        </p:txBody>
      </p:sp>
      <p:sp>
        <p:nvSpPr>
          <p:cNvPr id="3" name="Vertical Text Placeholder 2"/>
          <p:cNvSpPr>
            <a:spLocks noGrp="1"/>
          </p:cNvSpPr>
          <p:nvPr>
            <p:ph type="body" orient="vert" idx="1"/>
          </p:nvPr>
        </p:nvSpPr>
        <p:spPr>
          <a:xfrm>
            <a:off x="342900" y="880534"/>
            <a:ext cx="4492638" cy="7484533"/>
          </a:xfrm>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DFDE595-5684-486F-96F8-55503D892F8C}" type="datetime1">
              <a:rPr lang="en-US" altLang="ja-JP" smtClean="0"/>
              <a:t>5/8/2023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06043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938"/>
            </a:lvl1pPr>
          </a:lstStyle>
          <a:p>
            <a:r>
              <a:rPr lang="en-US" dirty="0"/>
              <a:t>Click to edit Master title style</a:t>
            </a:r>
          </a:p>
        </p:txBody>
      </p:sp>
      <p:sp>
        <p:nvSpPr>
          <p:cNvPr id="3" name="Content Placeholder 2"/>
          <p:cNvSpPr>
            <a:spLocks noGrp="1"/>
          </p:cNvSpPr>
          <p:nvPr>
            <p:ph idx="1"/>
          </p:nvPr>
        </p:nvSpPr>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E91B99C-1A04-4673-96E4-C36D8B973C83}" type="datetime1">
              <a:rPr lang="en-US" altLang="ja-JP" smtClean="0"/>
              <a:t>5/8/2023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5885457" y="8621790"/>
            <a:ext cx="573486" cy="261610"/>
          </a:xfrm>
        </p:spPr>
        <p:txBody>
          <a:bodyPr/>
          <a:lstStyle>
            <a:lvl1pPr>
              <a:defRPr sz="900">
                <a:latin typeface="Meiryo UI" panose="020B0604030504040204" pitchFamily="50" charset="-128"/>
                <a:ea typeface="Meiryo UI" panose="020B0604030504040204" pitchFamily="50" charset="-128"/>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2858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2902" y="4779061"/>
            <a:ext cx="5829300" cy="2121600"/>
          </a:xfrm>
        </p:spPr>
        <p:txBody>
          <a:bodyPr anchor="b">
            <a:normAutofit/>
          </a:bodyPr>
          <a:lstStyle>
            <a:lvl1pPr algn="l">
              <a:defRPr sz="2215" b="0" cap="all"/>
            </a:lvl1pPr>
          </a:lstStyle>
          <a:p>
            <a:r>
              <a:rPr lang="en-US" dirty="0"/>
              <a:t>Click to edit Master title style</a:t>
            </a:r>
          </a:p>
        </p:txBody>
      </p:sp>
      <p:sp>
        <p:nvSpPr>
          <p:cNvPr id="3" name="Text Placeholder 2"/>
          <p:cNvSpPr>
            <a:spLocks noGrp="1"/>
          </p:cNvSpPr>
          <p:nvPr>
            <p:ph type="body" idx="1"/>
          </p:nvPr>
        </p:nvSpPr>
        <p:spPr>
          <a:xfrm>
            <a:off x="342901" y="6900661"/>
            <a:ext cx="5829300" cy="1242800"/>
          </a:xfrm>
        </p:spPr>
        <p:txBody>
          <a:bodyPr anchor="t">
            <a:normAutofit/>
          </a:bodyPr>
          <a:lstStyle>
            <a:lvl1pPr marL="0" indent="0" algn="l">
              <a:buNone/>
              <a:defRPr sz="1246" cap="all">
                <a:solidFill>
                  <a:schemeClr val="tx1"/>
                </a:solidFill>
              </a:defRPr>
            </a:lvl1pPr>
            <a:lvl2pPr marL="316520" indent="0">
              <a:buNone/>
              <a:defRPr sz="1246">
                <a:solidFill>
                  <a:schemeClr val="tx1">
                    <a:tint val="75000"/>
                  </a:schemeClr>
                </a:solidFill>
              </a:defRPr>
            </a:lvl2pPr>
            <a:lvl3pPr marL="633039" indent="0">
              <a:buNone/>
              <a:defRPr sz="1108">
                <a:solidFill>
                  <a:schemeClr val="tx1">
                    <a:tint val="75000"/>
                  </a:schemeClr>
                </a:solidFill>
              </a:defRPr>
            </a:lvl3pPr>
            <a:lvl4pPr marL="949559" indent="0">
              <a:buNone/>
              <a:defRPr sz="969">
                <a:solidFill>
                  <a:schemeClr val="tx1">
                    <a:tint val="75000"/>
                  </a:schemeClr>
                </a:solidFill>
              </a:defRPr>
            </a:lvl4pPr>
            <a:lvl5pPr marL="1266078" indent="0">
              <a:buNone/>
              <a:defRPr sz="969">
                <a:solidFill>
                  <a:schemeClr val="tx1">
                    <a:tint val="75000"/>
                  </a:schemeClr>
                </a:solidFill>
              </a:defRPr>
            </a:lvl5pPr>
            <a:lvl6pPr marL="1582598" indent="0">
              <a:buNone/>
              <a:defRPr sz="969">
                <a:solidFill>
                  <a:schemeClr val="tx1">
                    <a:tint val="75000"/>
                  </a:schemeClr>
                </a:solidFill>
              </a:defRPr>
            </a:lvl6pPr>
            <a:lvl7pPr marL="1899117" indent="0">
              <a:buNone/>
              <a:defRPr sz="969">
                <a:solidFill>
                  <a:schemeClr val="tx1">
                    <a:tint val="75000"/>
                  </a:schemeClr>
                </a:solidFill>
              </a:defRPr>
            </a:lvl7pPr>
            <a:lvl8pPr marL="2215637" indent="0">
              <a:buNone/>
              <a:defRPr sz="969">
                <a:solidFill>
                  <a:schemeClr val="tx1">
                    <a:tint val="75000"/>
                  </a:schemeClr>
                </a:solidFill>
              </a:defRPr>
            </a:lvl8pPr>
            <a:lvl9pPr marL="2532156" indent="0">
              <a:buNone/>
              <a:defRPr sz="969">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24D8503-0959-469A-9D0C-050841A236ED}" type="datetime1">
              <a:rPr lang="en-US" altLang="ja-JP" smtClean="0"/>
              <a:t>5/8/2023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14616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342901" y="3094098"/>
            <a:ext cx="2859786" cy="5270971"/>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3312415" y="3094099"/>
            <a:ext cx="2859786" cy="5270970"/>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E2ED2F8-3764-438F-AB5C-62C22AE9DEDF}" type="datetime1">
              <a:rPr lang="en-US" altLang="ja-JP" smtClean="0"/>
              <a:t>5/8/2023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44021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215"/>
            </a:lvl1pPr>
          </a:lstStyle>
          <a:p>
            <a:r>
              <a:rPr lang="en-US" dirty="0"/>
              <a:t>Click to edit Master title style</a:t>
            </a:r>
          </a:p>
        </p:txBody>
      </p:sp>
      <p:sp>
        <p:nvSpPr>
          <p:cNvPr id="3" name="Text Placeholder 2"/>
          <p:cNvSpPr>
            <a:spLocks noGrp="1"/>
          </p:cNvSpPr>
          <p:nvPr>
            <p:ph type="body" idx="1"/>
          </p:nvPr>
        </p:nvSpPr>
        <p:spPr>
          <a:xfrm>
            <a:off x="557611" y="3204164"/>
            <a:ext cx="2655452" cy="832378"/>
          </a:xfrm>
        </p:spPr>
        <p:txBody>
          <a:bodyPr anchor="b">
            <a:noAutofit/>
          </a:bodyPr>
          <a:lstStyle>
            <a:lvl1pPr marL="0" indent="0">
              <a:buNone/>
              <a:defRPr sz="1662" b="0"/>
            </a:lvl1pPr>
            <a:lvl2pPr marL="316520" indent="0">
              <a:buNone/>
              <a:defRPr sz="1385" b="1"/>
            </a:lvl2pPr>
            <a:lvl3pPr marL="633039" indent="0">
              <a:buNone/>
              <a:defRPr sz="1246" b="1"/>
            </a:lvl3pPr>
            <a:lvl4pPr marL="949559" indent="0">
              <a:buNone/>
              <a:defRPr sz="1108" b="1"/>
            </a:lvl4pPr>
            <a:lvl5pPr marL="1266078" indent="0">
              <a:buNone/>
              <a:defRPr sz="1108" b="1"/>
            </a:lvl5pPr>
            <a:lvl6pPr marL="1582598" indent="0">
              <a:buNone/>
              <a:defRPr sz="1108" b="1"/>
            </a:lvl6pPr>
            <a:lvl7pPr marL="1899117" indent="0">
              <a:buNone/>
              <a:defRPr sz="1108" b="1"/>
            </a:lvl7pPr>
            <a:lvl8pPr marL="2215637" indent="0">
              <a:buNone/>
              <a:defRPr sz="1108" b="1"/>
            </a:lvl8pPr>
            <a:lvl9pPr marL="2532156" indent="0">
              <a:buNone/>
              <a:defRPr sz="1108" b="1"/>
            </a:lvl9pPr>
          </a:lstStyle>
          <a:p>
            <a:pPr lvl="0"/>
            <a:r>
              <a:rPr lang="en-US" dirty="0"/>
              <a:t>Click to edit Master text styles</a:t>
            </a:r>
          </a:p>
        </p:txBody>
      </p:sp>
      <p:sp>
        <p:nvSpPr>
          <p:cNvPr id="4" name="Content Placeholder 3"/>
          <p:cNvSpPr>
            <a:spLocks noGrp="1"/>
          </p:cNvSpPr>
          <p:nvPr>
            <p:ph sz="half" idx="2"/>
          </p:nvPr>
        </p:nvSpPr>
        <p:spPr>
          <a:xfrm>
            <a:off x="342900" y="4145846"/>
            <a:ext cx="2859786" cy="421921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3533340" y="3204164"/>
            <a:ext cx="2638860" cy="832378"/>
          </a:xfrm>
        </p:spPr>
        <p:txBody>
          <a:bodyPr anchor="b">
            <a:noAutofit/>
          </a:bodyPr>
          <a:lstStyle>
            <a:lvl1pPr marL="0" indent="0">
              <a:buNone/>
              <a:defRPr sz="1662" b="0"/>
            </a:lvl1pPr>
            <a:lvl2pPr marL="316520" indent="0">
              <a:buNone/>
              <a:defRPr sz="1385" b="1"/>
            </a:lvl2pPr>
            <a:lvl3pPr marL="633039" indent="0">
              <a:buNone/>
              <a:defRPr sz="1246" b="1"/>
            </a:lvl3pPr>
            <a:lvl4pPr marL="949559" indent="0">
              <a:buNone/>
              <a:defRPr sz="1108" b="1"/>
            </a:lvl4pPr>
            <a:lvl5pPr marL="1266078" indent="0">
              <a:buNone/>
              <a:defRPr sz="1108" b="1"/>
            </a:lvl5pPr>
            <a:lvl6pPr marL="1582598" indent="0">
              <a:buNone/>
              <a:defRPr sz="1108" b="1"/>
            </a:lvl6pPr>
            <a:lvl7pPr marL="1899117" indent="0">
              <a:buNone/>
              <a:defRPr sz="1108" b="1"/>
            </a:lvl7pPr>
            <a:lvl8pPr marL="2215637" indent="0">
              <a:buNone/>
              <a:defRPr sz="1108" b="1"/>
            </a:lvl8pPr>
            <a:lvl9pPr marL="2532156" indent="0">
              <a:buNone/>
              <a:defRPr sz="1108" b="1"/>
            </a:lvl9pPr>
          </a:lstStyle>
          <a:p>
            <a:pPr lvl="0"/>
            <a:r>
              <a:rPr lang="en-US" dirty="0"/>
              <a:t>Click to edit Master text styles</a:t>
            </a:r>
          </a:p>
        </p:txBody>
      </p:sp>
      <p:sp>
        <p:nvSpPr>
          <p:cNvPr id="6" name="Content Placeholder 5"/>
          <p:cNvSpPr>
            <a:spLocks noGrp="1"/>
          </p:cNvSpPr>
          <p:nvPr>
            <p:ph sz="quarter" idx="4"/>
          </p:nvPr>
        </p:nvSpPr>
        <p:spPr>
          <a:xfrm>
            <a:off x="3312414" y="4145846"/>
            <a:ext cx="2859786" cy="421921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3BA78C0B-1B30-4E06-BB01-A73BBE7B086F}" type="datetime1">
              <a:rPr lang="en-US" altLang="ja-JP" smtClean="0"/>
              <a:t>5/8/2023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57638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1" y="880535"/>
            <a:ext cx="5829300" cy="2103497"/>
          </a:xfrm>
        </p:spPr>
        <p:txBody>
          <a:bodyPr>
            <a:normAutofit/>
          </a:bodyPr>
          <a:lstStyle>
            <a:lvl1pPr>
              <a:defRPr sz="2215"/>
            </a:lvl1pPr>
          </a:lstStyle>
          <a:p>
            <a:r>
              <a:rPr lang="en-US" dirty="0"/>
              <a:t>Click to edit Master title style</a:t>
            </a:r>
          </a:p>
        </p:txBody>
      </p:sp>
      <p:sp>
        <p:nvSpPr>
          <p:cNvPr id="3" name="Date Placeholder 2"/>
          <p:cNvSpPr>
            <a:spLocks noGrp="1"/>
          </p:cNvSpPr>
          <p:nvPr>
            <p:ph type="dt" sz="half" idx="10"/>
          </p:nvPr>
        </p:nvSpPr>
        <p:spPr/>
        <p:txBody>
          <a:bodyPr/>
          <a:lstStyle/>
          <a:p>
            <a:fld id="{EC1064C9-9C0E-4236-95A0-094962F2E3E2}" type="datetime1">
              <a:rPr lang="en-US" altLang="ja-JP" smtClean="0"/>
              <a:t>5/8/2023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17381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BBCF49-CE7F-456D-9516-FC21A48A3202}" type="datetime1">
              <a:rPr lang="en-US" altLang="ja-JP" smtClean="0"/>
              <a:t>5/8/2023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71136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6288" y="2250254"/>
            <a:ext cx="2147183" cy="2079035"/>
          </a:xfrm>
        </p:spPr>
        <p:txBody>
          <a:bodyPr anchor="b">
            <a:normAutofit/>
          </a:bodyPr>
          <a:lstStyle>
            <a:lvl1pPr algn="l">
              <a:defRPr sz="1662" b="0"/>
            </a:lvl1pPr>
          </a:lstStyle>
          <a:p>
            <a:r>
              <a:rPr lang="en-US" dirty="0"/>
              <a:t>Click to edit Master title style</a:t>
            </a:r>
          </a:p>
        </p:txBody>
      </p:sp>
      <p:sp>
        <p:nvSpPr>
          <p:cNvPr id="3" name="Content Placeholder 2"/>
          <p:cNvSpPr>
            <a:spLocks noGrp="1"/>
          </p:cNvSpPr>
          <p:nvPr>
            <p:ph idx="1"/>
          </p:nvPr>
        </p:nvSpPr>
        <p:spPr>
          <a:xfrm>
            <a:off x="2704609" y="880535"/>
            <a:ext cx="3470981" cy="7484533"/>
          </a:xfrm>
        </p:spPr>
        <p:txBody>
          <a:bodyPr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346288" y="4329289"/>
            <a:ext cx="2147183" cy="2666062"/>
          </a:xfrm>
        </p:spPr>
        <p:txBody>
          <a:bodyPr anchor="t">
            <a:normAutofit/>
          </a:bodyPr>
          <a:lstStyle>
            <a:lvl1pPr marL="0" indent="0">
              <a:buNone/>
              <a:defRPr sz="969"/>
            </a:lvl1pPr>
            <a:lvl2pPr marL="316520" indent="0">
              <a:buNone/>
              <a:defRPr sz="831"/>
            </a:lvl2pPr>
            <a:lvl3pPr marL="633039" indent="0">
              <a:buNone/>
              <a:defRPr sz="692"/>
            </a:lvl3pPr>
            <a:lvl4pPr marL="949559" indent="0">
              <a:buNone/>
              <a:defRPr sz="623"/>
            </a:lvl4pPr>
            <a:lvl5pPr marL="1266078" indent="0">
              <a:buNone/>
              <a:defRPr sz="623"/>
            </a:lvl5pPr>
            <a:lvl6pPr marL="1582598" indent="0">
              <a:buNone/>
              <a:defRPr sz="623"/>
            </a:lvl6pPr>
            <a:lvl7pPr marL="1899117" indent="0">
              <a:buNone/>
              <a:defRPr sz="623"/>
            </a:lvl7pPr>
            <a:lvl8pPr marL="2215637" indent="0">
              <a:buNone/>
              <a:defRPr sz="623"/>
            </a:lvl8pPr>
            <a:lvl9pPr marL="2532156" indent="0">
              <a:buNone/>
              <a:defRPr sz="623"/>
            </a:lvl9pPr>
          </a:lstStyle>
          <a:p>
            <a:pPr lvl="0"/>
            <a:r>
              <a:rPr lang="en-US" dirty="0"/>
              <a:t>Click to edit Master text styles</a:t>
            </a:r>
          </a:p>
        </p:txBody>
      </p:sp>
      <p:sp>
        <p:nvSpPr>
          <p:cNvPr id="5" name="Date Placeholder 4"/>
          <p:cNvSpPr>
            <a:spLocks noGrp="1"/>
          </p:cNvSpPr>
          <p:nvPr>
            <p:ph type="dt" sz="half" idx="10"/>
          </p:nvPr>
        </p:nvSpPr>
        <p:spPr/>
        <p:txBody>
          <a:bodyPr/>
          <a:lstStyle/>
          <a:p>
            <a:fld id="{4FB508D6-B74A-40C5-A2CC-C70274D0E0AC}" type="datetime1">
              <a:rPr lang="en-US" altLang="ja-JP" smtClean="0"/>
              <a:t>5/8/2023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04357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6596" y="2507082"/>
            <a:ext cx="3072903" cy="1981200"/>
          </a:xfrm>
        </p:spPr>
        <p:txBody>
          <a:bodyPr anchor="b">
            <a:normAutofit/>
          </a:bodyPr>
          <a:lstStyle>
            <a:lvl1pPr algn="l">
              <a:defRPr sz="1662" b="0"/>
            </a:lvl1pPr>
          </a:lstStyle>
          <a:p>
            <a:r>
              <a:rPr lang="en-US" dirty="0"/>
              <a:t>Click to edit Master title style</a:t>
            </a:r>
          </a:p>
        </p:txBody>
      </p:sp>
      <p:sp>
        <p:nvSpPr>
          <p:cNvPr id="14" name="Picture Placeholder 2"/>
          <p:cNvSpPr>
            <a:spLocks noGrp="1" noChangeAspect="1"/>
          </p:cNvSpPr>
          <p:nvPr>
            <p:ph type="pic" idx="1"/>
          </p:nvPr>
        </p:nvSpPr>
        <p:spPr>
          <a:xfrm>
            <a:off x="3771900" y="1320800"/>
            <a:ext cx="2400300" cy="6604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108" dirty="0"/>
            </a:lvl1pPr>
          </a:lstStyle>
          <a:p>
            <a:pPr marL="0" lvl="0" indent="0" algn="ctr">
              <a:buNone/>
            </a:pPr>
            <a:endParaRPr lang="en-US" dirty="0"/>
          </a:p>
        </p:txBody>
      </p:sp>
      <p:sp>
        <p:nvSpPr>
          <p:cNvPr id="4" name="Text Placeholder 3"/>
          <p:cNvSpPr>
            <a:spLocks noGrp="1"/>
          </p:cNvSpPr>
          <p:nvPr>
            <p:ph type="body" sz="half" idx="2"/>
          </p:nvPr>
        </p:nvSpPr>
        <p:spPr>
          <a:xfrm>
            <a:off x="346596" y="4488282"/>
            <a:ext cx="3072903" cy="2641600"/>
          </a:xfrm>
        </p:spPr>
        <p:txBody>
          <a:bodyPr anchor="t">
            <a:normAutofit/>
          </a:bodyPr>
          <a:lstStyle>
            <a:lvl1pPr marL="0" indent="0">
              <a:buNone/>
              <a:defRPr sz="1108"/>
            </a:lvl1pPr>
            <a:lvl2pPr marL="316520" indent="0">
              <a:buNone/>
              <a:defRPr sz="831"/>
            </a:lvl2pPr>
            <a:lvl3pPr marL="633039" indent="0">
              <a:buNone/>
              <a:defRPr sz="692"/>
            </a:lvl3pPr>
            <a:lvl4pPr marL="949559" indent="0">
              <a:buNone/>
              <a:defRPr sz="623"/>
            </a:lvl4pPr>
            <a:lvl5pPr marL="1266078" indent="0">
              <a:buNone/>
              <a:defRPr sz="623"/>
            </a:lvl5pPr>
            <a:lvl6pPr marL="1582598" indent="0">
              <a:buNone/>
              <a:defRPr sz="623"/>
            </a:lvl6pPr>
            <a:lvl7pPr marL="1899117" indent="0">
              <a:buNone/>
              <a:defRPr sz="623"/>
            </a:lvl7pPr>
            <a:lvl8pPr marL="2215637" indent="0">
              <a:buNone/>
              <a:defRPr sz="623"/>
            </a:lvl8pPr>
            <a:lvl9pPr marL="2532156" indent="0">
              <a:buNone/>
              <a:defRPr sz="623"/>
            </a:lvl9pPr>
          </a:lstStyle>
          <a:p>
            <a:pPr lvl="0"/>
            <a:r>
              <a:rPr lang="en-US" dirty="0"/>
              <a:t>Click to edit Master text styles</a:t>
            </a:r>
          </a:p>
        </p:txBody>
      </p:sp>
      <p:sp>
        <p:nvSpPr>
          <p:cNvPr id="5" name="Date Placeholder 4"/>
          <p:cNvSpPr>
            <a:spLocks noGrp="1"/>
          </p:cNvSpPr>
          <p:nvPr>
            <p:ph type="dt" sz="half" idx="10"/>
          </p:nvPr>
        </p:nvSpPr>
        <p:spPr/>
        <p:txBody>
          <a:bodyPr/>
          <a:lstStyle/>
          <a:p>
            <a:fld id="{E49FA9B4-05C5-4E24-9137-32A8B2666A09}" type="datetime1">
              <a:rPr lang="en-US" altLang="ja-JP" smtClean="0"/>
              <a:t>5/8/2023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04567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880535"/>
            <a:ext cx="5829300" cy="2103497"/>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42900" y="3094099"/>
            <a:ext cx="5829300" cy="5270970"/>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892784" y="8479722"/>
            <a:ext cx="909130" cy="545747"/>
          </a:xfrm>
          <a:prstGeom prst="rect">
            <a:avLst/>
          </a:prstGeom>
        </p:spPr>
        <p:txBody>
          <a:bodyPr vert="horz" lIns="91440" tIns="45720" rIns="91440" bIns="45720" rtlCol="0" anchor="ctr"/>
          <a:lstStyle>
            <a:lvl1pPr algn="r">
              <a:defRPr sz="692" b="0" i="0">
                <a:solidFill>
                  <a:schemeClr val="tx1"/>
                </a:solidFill>
                <a:effectLst/>
                <a:latin typeface="+mn-lt"/>
              </a:defRPr>
            </a:lvl1pPr>
          </a:lstStyle>
          <a:p>
            <a:fld id="{B83965FE-418F-4665-89D8-C292D4078468}" type="datetime1">
              <a:rPr lang="en-US" altLang="ja-JP" smtClean="0"/>
              <a:t>5/8/2023</a:t>
            </a:fld>
            <a:endParaRPr lang="en-US" dirty="0"/>
          </a:p>
        </p:txBody>
      </p:sp>
      <p:sp>
        <p:nvSpPr>
          <p:cNvPr id="5" name="Footer Placeholder 4"/>
          <p:cNvSpPr>
            <a:spLocks noGrp="1"/>
          </p:cNvSpPr>
          <p:nvPr>
            <p:ph type="ftr" sz="quarter" idx="3"/>
          </p:nvPr>
        </p:nvSpPr>
        <p:spPr>
          <a:xfrm>
            <a:off x="342901" y="8479722"/>
            <a:ext cx="4492733" cy="545747"/>
          </a:xfrm>
          <a:prstGeom prst="rect">
            <a:avLst/>
          </a:prstGeom>
        </p:spPr>
        <p:txBody>
          <a:bodyPr vert="horz" lIns="91440" tIns="45720" rIns="91440" bIns="45720" rtlCol="0" anchor="ctr"/>
          <a:lstStyle>
            <a:lvl1pPr algn="l">
              <a:defRPr sz="692"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5859064" y="8479722"/>
            <a:ext cx="313137" cy="545747"/>
          </a:xfrm>
          <a:prstGeom prst="rect">
            <a:avLst/>
          </a:prstGeom>
        </p:spPr>
        <p:txBody>
          <a:bodyPr vert="horz" lIns="91440" tIns="45720" rIns="91440" bIns="45720" rtlCol="0" anchor="ctr"/>
          <a:lstStyle>
            <a:lvl1pPr algn="r">
              <a:defRPr sz="692" b="0" i="0">
                <a:solidFill>
                  <a:schemeClr val="tx1"/>
                </a:solidFill>
                <a:effectLst/>
                <a:latin typeface="+mn-lt"/>
              </a:defRPr>
            </a:lvl1pPr>
          </a:lstStyle>
          <a:p>
            <a:fld id="{D57F1E4F-1CFF-5643-939E-217C01CDF565}" type="slidenum">
              <a:rPr lang="en-US" dirty="0"/>
              <a:pPr/>
              <a:t>‹#›</a:t>
            </a:fld>
            <a:endParaRPr lang="en-US" dirty="0"/>
          </a:p>
        </p:txBody>
      </p:sp>
      <p:sp>
        <p:nvSpPr>
          <p:cNvPr id="7" name="テキスト ボックス 6">
            <a:extLst>
              <a:ext uri="{FF2B5EF4-FFF2-40B4-BE49-F238E27FC236}">
                <a16:creationId xmlns:a16="http://schemas.microsoft.com/office/drawing/2014/main" id="{B504B46C-ABCC-45E5-B51C-37E7D913466C}"/>
              </a:ext>
            </a:extLst>
          </p:cNvPr>
          <p:cNvSpPr txBox="1"/>
          <p:nvPr userDrawn="1"/>
        </p:nvSpPr>
        <p:spPr>
          <a:xfrm>
            <a:off x="5008887" y="163258"/>
            <a:ext cx="1849113"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900" dirty="0">
                <a:latin typeface="Meiryo UI" panose="020B0604030504040204" pitchFamily="50" charset="-128"/>
                <a:ea typeface="Meiryo UI" panose="020B0604030504040204" pitchFamily="50" charset="-128"/>
              </a:rPr>
              <a:t>第</a:t>
            </a:r>
            <a:r>
              <a:rPr lang="en-US" altLang="ja-JP" sz="900" dirty="0">
                <a:latin typeface="Meiryo UI" panose="020B0604030504040204" pitchFamily="50" charset="-128"/>
                <a:ea typeface="Meiryo UI" panose="020B0604030504040204" pitchFamily="50" charset="-128"/>
                <a:cs typeface="Arial"/>
              </a:rPr>
              <a:t>24</a:t>
            </a:r>
            <a:r>
              <a:rPr lang="ja-JP" altLang="en-US" sz="900" dirty="0">
                <a:latin typeface="Meiryo UI" panose="020B0604030504040204" pitchFamily="50" charset="-128"/>
                <a:ea typeface="Meiryo UI" panose="020B0604030504040204" pitchFamily="50" charset="-128"/>
              </a:rPr>
              <a:t>回日経</a:t>
            </a:r>
            <a:r>
              <a:rPr lang="en-US" altLang="ja-JP" sz="900" dirty="0">
                <a:latin typeface="Meiryo UI" panose="020B0604030504040204" pitchFamily="50" charset="-128"/>
                <a:ea typeface="Meiryo UI" panose="020B0604030504040204" pitchFamily="50" charset="-128"/>
                <a:cs typeface="Arial"/>
              </a:rPr>
              <a:t>STOCK</a:t>
            </a:r>
            <a:r>
              <a:rPr lang="ja-JP" altLang="en-US" sz="900" dirty="0">
                <a:latin typeface="Meiryo UI" panose="020B0604030504040204" pitchFamily="50" charset="-128"/>
                <a:ea typeface="Meiryo UI" panose="020B0604030504040204" pitchFamily="50" charset="-128"/>
              </a:rPr>
              <a:t>リーグ</a:t>
            </a:r>
            <a:r>
              <a:rPr lang="en-US" altLang="ja-JP" sz="900" dirty="0">
                <a:latin typeface="Meiryo UI" panose="020B0604030504040204" pitchFamily="50" charset="-128"/>
                <a:ea typeface="Meiryo UI" panose="020B0604030504040204" pitchFamily="50" charset="-128"/>
              </a:rPr>
              <a:t> [</a:t>
            </a:r>
            <a:fld id="{44E26D6C-7074-4E48-A9DB-B7A1E9B80610}" type="slidenum">
              <a:rPr lang="ja-JP" altLang="en-US" sz="900" smtClean="0">
                <a:latin typeface="Meiryo UI" panose="020B0604030504040204" pitchFamily="50" charset="-128"/>
                <a:ea typeface="Meiryo UI" panose="020B0604030504040204" pitchFamily="50" charset="-128"/>
              </a:rPr>
              <a:pPr/>
              <a:t>‹#›</a:t>
            </a:fld>
            <a:r>
              <a:rPr lang="en-US" altLang="ja-JP" sz="900"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123085439"/>
      </p:ext>
    </p:extLst>
  </p:cSld>
  <p:clrMap bg1="lt1" tx1="dk1" bg2="lt2" tx2="dk2" accent1="accent1" accent2="accent2" accent3="accent3" accent4="accent4" accent5="accent5" accent6="accent6" hlink="hlink" folHlink="folHlink"/>
  <p:sldLayoutIdLst>
    <p:sldLayoutId id="2147484098" r:id="rId1"/>
    <p:sldLayoutId id="2147484099" r:id="rId2"/>
    <p:sldLayoutId id="2147484100" r:id="rId3"/>
    <p:sldLayoutId id="2147484101" r:id="rId4"/>
    <p:sldLayoutId id="2147484102" r:id="rId5"/>
    <p:sldLayoutId id="2147484103" r:id="rId6"/>
    <p:sldLayoutId id="2147484104" r:id="rId7"/>
    <p:sldLayoutId id="2147484105" r:id="rId8"/>
    <p:sldLayoutId id="2147484106" r:id="rId9"/>
    <p:sldLayoutId id="2147484107" r:id="rId10"/>
    <p:sldLayoutId id="2147484108" r:id="rId11"/>
    <p:sldLayoutId id="2147484109" r:id="rId12"/>
    <p:sldLayoutId id="2147484110" r:id="rId13"/>
    <p:sldLayoutId id="2147484111" r:id="rId14"/>
    <p:sldLayoutId id="2147484112" r:id="rId15"/>
    <p:sldLayoutId id="2147484113" r:id="rId16"/>
    <p:sldLayoutId id="2147484114" r:id="rId17"/>
  </p:sldLayoutIdLst>
  <p:hf sldNum="0"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90133" y="2036840"/>
            <a:ext cx="5277172" cy="658763"/>
          </a:xfrm>
        </p:spPr>
        <p:txBody>
          <a:bodyPr vert="horz" lIns="91440" tIns="45720" rIns="91440" bIns="45720" rtlCol="0" anchor="t">
            <a:noAutofit/>
          </a:bodyPr>
          <a:lstStyle/>
          <a:p>
            <a:pPr algn="ctr">
              <a:spcAft>
                <a:spcPts val="500"/>
              </a:spcAft>
            </a:pPr>
            <a:r>
              <a:rPr lang="ja-JP" sz="1600" b="1" dirty="0">
                <a:latin typeface="Meiryo UI" panose="020B0604030504040204" pitchFamily="50" charset="-128"/>
                <a:ea typeface="Meiryo UI" panose="020B0604030504040204" pitchFamily="50" charset="-128"/>
                <a:cs typeface="+mn-lt"/>
              </a:rPr>
              <a:t>レポートフォーマット</a:t>
            </a:r>
            <a:endParaRPr lang="en-US" altLang="ja-JP" sz="1600" b="1" dirty="0">
              <a:latin typeface="Meiryo UI" panose="020B0604030504040204" pitchFamily="50" charset="-128"/>
              <a:ea typeface="Meiryo UI" panose="020B0604030504040204" pitchFamily="50" charset="-128"/>
              <a:cs typeface="+mn-lt"/>
            </a:endParaRPr>
          </a:p>
          <a:p>
            <a:pPr algn="ctr">
              <a:spcAft>
                <a:spcPts val="500"/>
              </a:spcAft>
            </a:pPr>
            <a:r>
              <a:rPr lang="ja-JP" altLang="en-US" sz="1600" b="1" dirty="0">
                <a:latin typeface="Meiryo UI" panose="020B0604030504040204" pitchFamily="50" charset="-128"/>
                <a:ea typeface="Meiryo UI" panose="020B0604030504040204" pitchFamily="50" charset="-128"/>
                <a:cs typeface="+mn-lt"/>
              </a:rPr>
              <a:t>記入用</a:t>
            </a:r>
            <a:endParaRPr lang="ja-JP" sz="1800" b="1" dirty="0">
              <a:latin typeface="Meiryo UI" panose="020B0604030504040204" pitchFamily="50" charset="-128"/>
              <a:ea typeface="Meiryo UI" panose="020B0604030504040204" pitchFamily="50" charset="-128"/>
              <a:cs typeface="Calibri" panose="020F0502020204030204"/>
            </a:endParaRPr>
          </a:p>
        </p:txBody>
      </p:sp>
      <p:sp>
        <p:nvSpPr>
          <p:cNvPr id="25" name="テキスト ボックス 24">
            <a:extLst>
              <a:ext uri="{FF2B5EF4-FFF2-40B4-BE49-F238E27FC236}">
                <a16:creationId xmlns:a16="http://schemas.microsoft.com/office/drawing/2014/main" id="{EAFC9FE0-81DE-4D50-96C6-2CA62DF830EE}"/>
              </a:ext>
            </a:extLst>
          </p:cNvPr>
          <p:cNvSpPr txBox="1"/>
          <p:nvPr/>
        </p:nvSpPr>
        <p:spPr>
          <a:xfrm>
            <a:off x="576624" y="9495076"/>
            <a:ext cx="570419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ltLang="ja-JP" sz="1200" b="1" dirty="0">
                <a:latin typeface="Meiryo UI" panose="020B0604030504040204" pitchFamily="50" charset="-128"/>
                <a:ea typeface="Meiryo UI" panose="020B0604030504040204" pitchFamily="50" charset="-128"/>
                <a:cs typeface="+mn-lt"/>
              </a:rPr>
              <a:t>※</a:t>
            </a:r>
            <a:r>
              <a:rPr lang="ja-JP" sz="1200" b="1" dirty="0">
                <a:latin typeface="Meiryo UI" panose="020B0604030504040204" pitchFamily="50" charset="-128"/>
                <a:ea typeface="Meiryo UI" panose="020B0604030504040204" pitchFamily="50" charset="-128"/>
                <a:cs typeface="+mn-lt"/>
              </a:rPr>
              <a:t>このページは</a:t>
            </a:r>
            <a:r>
              <a:rPr lang="ja-JP" altLang="en-US" sz="1200" b="1" dirty="0">
                <a:latin typeface="Meiryo UI" panose="020B0604030504040204" pitchFamily="50" charset="-128"/>
                <a:ea typeface="Meiryo UI" panose="020B0604030504040204" pitchFamily="50" charset="-128"/>
                <a:cs typeface="+mn-lt"/>
              </a:rPr>
              <a:t>提出時には削除してください。</a:t>
            </a:r>
            <a:endParaRPr lang="ja-JP" altLang="en-US" sz="1200" b="1" dirty="0">
              <a:latin typeface="Meiryo UI" panose="020B0604030504040204" pitchFamily="50" charset="-128"/>
              <a:ea typeface="Meiryo UI" panose="020B0604030504040204" pitchFamily="50" charset="-128"/>
              <a:cs typeface="Calibri"/>
            </a:endParaRPr>
          </a:p>
        </p:txBody>
      </p:sp>
      <p:sp>
        <p:nvSpPr>
          <p:cNvPr id="9" name="サブタイトル 2">
            <a:extLst>
              <a:ext uri="{FF2B5EF4-FFF2-40B4-BE49-F238E27FC236}">
                <a16:creationId xmlns:a16="http://schemas.microsoft.com/office/drawing/2014/main" id="{A5AF93C2-9A63-4BE1-8011-6500FCC84D40}"/>
              </a:ext>
            </a:extLst>
          </p:cNvPr>
          <p:cNvSpPr txBox="1">
            <a:spLocks/>
          </p:cNvSpPr>
          <p:nvPr/>
        </p:nvSpPr>
        <p:spPr>
          <a:xfrm>
            <a:off x="790133" y="1114626"/>
            <a:ext cx="5277172" cy="628609"/>
          </a:xfrm>
          <a:prstGeom prst="rect">
            <a:avLst/>
          </a:prstGeom>
        </p:spPr>
        <p:txBody>
          <a:bodyPr vert="horz" lIns="91440" tIns="45720" rIns="91440" bIns="45720" rtlCol="0" anchor="t">
            <a:noAutofit/>
          </a:bodyPr>
          <a:lstStyle>
            <a:lvl1pPr marL="0" indent="0" algn="r" defTabSz="457200" rtl="0" eaLnBrk="1" latinLnBrk="0" hangingPunct="1">
              <a:spcBef>
                <a:spcPts val="0"/>
              </a:spcBef>
              <a:spcAft>
                <a:spcPts val="1000"/>
              </a:spcAft>
              <a:buClr>
                <a:schemeClr val="tx1"/>
              </a:buClr>
              <a:buSzPct val="100000"/>
              <a:buFont typeface="Arial"/>
              <a:buNone/>
              <a:defRPr sz="1246" kern="1200" cap="all">
                <a:solidFill>
                  <a:schemeClr val="tx1"/>
                </a:solidFill>
                <a:effectLst/>
                <a:latin typeface="+mn-lt"/>
                <a:ea typeface="+mn-ea"/>
                <a:cs typeface="+mn-cs"/>
              </a:defRPr>
            </a:lvl1pPr>
            <a:lvl2pPr marL="316520" indent="0" algn="ctr"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2pPr>
            <a:lvl3pPr marL="633039" indent="0" algn="ctr"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3pPr>
            <a:lvl4pPr marL="949559"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4pPr>
            <a:lvl5pPr marL="1266078"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5pPr>
            <a:lvl6pPr marL="1582598"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6pPr>
            <a:lvl7pPr marL="1899117"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7pPr>
            <a:lvl8pPr marL="2215637"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8pPr>
            <a:lvl9pPr marL="2532156"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9pPr>
          </a:lstStyle>
          <a:p>
            <a:pPr algn="ctr">
              <a:spcAft>
                <a:spcPts val="500"/>
              </a:spcAft>
            </a:pPr>
            <a:r>
              <a:rPr kumimoji="0" lang="ja-JP" altLang="en-US" sz="4000" b="1" dirty="0">
                <a:latin typeface="游ゴシック" panose="020B0400000000000000" pitchFamily="50" charset="-128"/>
                <a:ea typeface="游ゴシック" panose="020B0400000000000000" pitchFamily="50" charset="-128"/>
                <a:cs typeface="+mn-lt"/>
              </a:rPr>
              <a:t>日経</a:t>
            </a:r>
            <a:r>
              <a:rPr kumimoji="0" lang="en-US" altLang="ja-JP" sz="4000" b="1" dirty="0">
                <a:latin typeface="游ゴシック" panose="020B0400000000000000" pitchFamily="50" charset="-128"/>
                <a:ea typeface="游ゴシック" panose="020B0400000000000000" pitchFamily="50" charset="-128"/>
                <a:cs typeface="+mn-lt"/>
              </a:rPr>
              <a:t>STOCK</a:t>
            </a:r>
            <a:r>
              <a:rPr kumimoji="0" lang="ja-JP" altLang="en-US" sz="4000" b="1" dirty="0">
                <a:latin typeface="游ゴシック" panose="020B0400000000000000" pitchFamily="50" charset="-128"/>
                <a:ea typeface="游ゴシック" panose="020B0400000000000000" pitchFamily="50" charset="-128"/>
                <a:cs typeface="+mn-lt"/>
              </a:rPr>
              <a:t>リーグ</a:t>
            </a:r>
            <a:endParaRPr kumimoji="0" lang="ja-JP" sz="4000" b="1" dirty="0">
              <a:latin typeface="游ゴシック" panose="020B0400000000000000" pitchFamily="50" charset="-128"/>
              <a:ea typeface="游ゴシック" panose="020B0400000000000000" pitchFamily="50" charset="-128"/>
              <a:cs typeface="Calibri" panose="020F0502020204030204"/>
            </a:endParaRPr>
          </a:p>
        </p:txBody>
      </p:sp>
      <p:cxnSp>
        <p:nvCxnSpPr>
          <p:cNvPr id="10" name="直線コネクタ 9">
            <a:extLst>
              <a:ext uri="{FF2B5EF4-FFF2-40B4-BE49-F238E27FC236}">
                <a16:creationId xmlns:a16="http://schemas.microsoft.com/office/drawing/2014/main" id="{CB0292C4-3085-4266-BF08-001F05E860DE}"/>
              </a:ext>
            </a:extLst>
          </p:cNvPr>
          <p:cNvCxnSpPr/>
          <p:nvPr/>
        </p:nvCxnSpPr>
        <p:spPr>
          <a:xfrm>
            <a:off x="1173860" y="1878681"/>
            <a:ext cx="4459266" cy="0"/>
          </a:xfrm>
          <a:prstGeom prst="line">
            <a:avLst/>
          </a:prstGeom>
        </p:spPr>
        <p:style>
          <a:lnRef idx="1">
            <a:schemeClr val="dk1"/>
          </a:lnRef>
          <a:fillRef idx="0">
            <a:schemeClr val="dk1"/>
          </a:fillRef>
          <a:effectRef idx="0">
            <a:schemeClr val="dk1"/>
          </a:effectRef>
          <a:fontRef idx="minor">
            <a:schemeClr val="tx1"/>
          </a:fontRef>
        </p:style>
      </p:cxnSp>
      <p:sp>
        <p:nvSpPr>
          <p:cNvPr id="12" name="テキスト ボックス 11">
            <a:extLst>
              <a:ext uri="{FF2B5EF4-FFF2-40B4-BE49-F238E27FC236}">
                <a16:creationId xmlns:a16="http://schemas.microsoft.com/office/drawing/2014/main" id="{D8BFE627-11EB-4091-86EE-3B0BB64821C0}"/>
              </a:ext>
            </a:extLst>
          </p:cNvPr>
          <p:cNvSpPr txBox="1"/>
          <p:nvPr/>
        </p:nvSpPr>
        <p:spPr>
          <a:xfrm>
            <a:off x="164125" y="2843167"/>
            <a:ext cx="6529191" cy="6504345"/>
          </a:xfrm>
          <a:prstGeom prst="rect">
            <a:avLst/>
          </a:prstGeom>
          <a:solidFill>
            <a:schemeClr val="bg1"/>
          </a:solidFill>
          <a:ln>
            <a:solidFill>
              <a:schemeClr val="bg1">
                <a:lumMod val="75000"/>
              </a:schemeClr>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spcBef>
                <a:spcPts val="900"/>
              </a:spcBef>
              <a:spcAft>
                <a:spcPts val="2300"/>
              </a:spcAft>
            </a:pPr>
            <a:endParaRPr lang="en-US" altLang="ja-JP" sz="1000" dirty="0">
              <a:latin typeface="Meiryo UI" panose="020B0604030504040204" pitchFamily="50" charset="-128"/>
              <a:ea typeface="Meiryo UI" panose="020B0604030504040204" pitchFamily="50" charset="-128"/>
            </a:endParaRPr>
          </a:p>
          <a:p>
            <a:pPr algn="ctr">
              <a:spcBef>
                <a:spcPts val="900"/>
              </a:spcBef>
              <a:spcAft>
                <a:spcPts val="2300"/>
              </a:spcAft>
            </a:pPr>
            <a:r>
              <a:rPr lang="ja-JP" altLang="en-US" sz="2200" dirty="0">
                <a:latin typeface="Meiryo UI" panose="020B0604030504040204" pitchFamily="50" charset="-128"/>
                <a:ea typeface="Meiryo UI" panose="020B0604030504040204" pitchFamily="50" charset="-128"/>
              </a:rPr>
              <a:t>＜レポートフォーマットの使い方＞</a:t>
            </a:r>
            <a:endParaRPr lang="en-US" altLang="ja-JP" sz="2200" dirty="0">
              <a:latin typeface="Meiryo UI" panose="020B0604030504040204" pitchFamily="50" charset="-128"/>
              <a:ea typeface="Meiryo UI" panose="020B0604030504040204" pitchFamily="50" charset="-128"/>
              <a:cs typeface="Calibri"/>
            </a:endParaRPr>
          </a:p>
          <a:p>
            <a:pPr marL="363538" indent="-363538">
              <a:spcBef>
                <a:spcPts val="500"/>
              </a:spcBef>
              <a:spcAft>
                <a:spcPts val="500"/>
              </a:spcAft>
            </a:pPr>
            <a:r>
              <a:rPr lang="en-US" altLang="ja-JP" sz="1400" dirty="0">
                <a:latin typeface="Meiryo UI" panose="020B0604030504040204" pitchFamily="50" charset="-128"/>
                <a:ea typeface="Meiryo UI" panose="020B0604030504040204" pitchFamily="50" charset="-128"/>
              </a:rPr>
              <a:t>1. </a:t>
            </a:r>
            <a:r>
              <a:rPr lang="ja-JP" altLang="en-US" sz="1400" dirty="0">
                <a:latin typeface="Meiryo UI" panose="020B0604030504040204" pitchFamily="50" charset="-128"/>
                <a:ea typeface="Meiryo UI" panose="020B0604030504040204" pitchFamily="50" charset="-128"/>
              </a:rPr>
              <a:t>　本フォーマットは、</a:t>
            </a:r>
            <a:r>
              <a:rPr lang="ja-JP" altLang="en-US" sz="1400" b="1" dirty="0">
                <a:latin typeface="Meiryo UI" panose="020B0604030504040204" pitchFamily="50" charset="-128"/>
                <a:ea typeface="Meiryo UI" panose="020B0604030504040204" pitchFamily="50" charset="-128"/>
              </a:rPr>
              <a:t>「基礎学習」と「レポート書式」で構成</a:t>
            </a:r>
            <a:r>
              <a:rPr lang="ja-JP" altLang="en-US" sz="1400" dirty="0">
                <a:latin typeface="Meiryo UI" panose="020B0604030504040204" pitchFamily="50" charset="-128"/>
                <a:ea typeface="Meiryo UI" panose="020B0604030504040204" pitchFamily="50" charset="-128"/>
              </a:rPr>
              <a:t>されています。</a:t>
            </a:r>
            <a:endParaRPr lang="en-US" altLang="ja-JP" sz="1400" dirty="0">
              <a:latin typeface="Meiryo UI" panose="020B0604030504040204" pitchFamily="50" charset="-128"/>
              <a:ea typeface="Meiryo UI" panose="020B0604030504040204" pitchFamily="50" charset="-128"/>
              <a:cs typeface="Calibri"/>
            </a:endParaRPr>
          </a:p>
          <a:p>
            <a:pPr marL="363538" indent="-363538">
              <a:spcBef>
                <a:spcPts val="500"/>
              </a:spcBef>
              <a:spcAft>
                <a:spcPts val="500"/>
              </a:spcAft>
            </a:pPr>
            <a:r>
              <a:rPr lang="en-US" altLang="ja-JP" sz="14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「基礎学習」は各チーム必須</a:t>
            </a:r>
            <a:r>
              <a:rPr lang="ja-JP" altLang="en-US" sz="1400" dirty="0">
                <a:latin typeface="Meiryo UI" panose="020B0604030504040204" pitchFamily="50" charset="-128"/>
                <a:ea typeface="Meiryo UI" panose="020B0604030504040204" pitchFamily="50" charset="-128"/>
              </a:rPr>
              <a:t>のパートです。内容は別添の学習ガイドブックに対応して　　　おり、経済・株式投資の基礎知識を確認・向上させることでより発展的なチーム内の議論につなげることをねらいとしています。</a:t>
            </a:r>
            <a:endParaRPr lang="en-US" altLang="ja-JP" sz="1400" dirty="0">
              <a:latin typeface="Meiryo UI" panose="020B0604030504040204" pitchFamily="50" charset="-128"/>
              <a:ea typeface="Meiryo UI" panose="020B0604030504040204" pitchFamily="50" charset="-128"/>
              <a:cs typeface="Calibri"/>
            </a:endParaRPr>
          </a:p>
          <a:p>
            <a:pPr marL="363538" indent="-363538">
              <a:spcBef>
                <a:spcPts val="500"/>
              </a:spcBef>
              <a:spcAft>
                <a:spcPts val="500"/>
              </a:spcAft>
            </a:pPr>
            <a:r>
              <a:rPr lang="en-US" altLang="ja-JP" sz="1400" dirty="0">
                <a:latin typeface="Meiryo UI" panose="020B0604030504040204" pitchFamily="50" charset="-128"/>
                <a:ea typeface="Meiryo UI" panose="020B0604030504040204" pitchFamily="50" charset="-128"/>
              </a:rPr>
              <a:t>3. </a:t>
            </a:r>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「レポート書式」の使用は任意</a:t>
            </a:r>
            <a:r>
              <a:rPr lang="ja-JP" altLang="en-US" sz="1400" dirty="0">
                <a:latin typeface="Meiryo UI" panose="020B0604030504040204" pitchFamily="50" charset="-128"/>
                <a:ea typeface="Meiryo UI" panose="020B0604030504040204" pitchFamily="50" charset="-128"/>
              </a:rPr>
              <a:t>です。書式に沿って各チームで学習を進め、その内容や結果を直接このフォーマットに記入していくことで、レポートを完成させるように構成されています。よりオリジナリティーを発揮してレポート作成を行いたいチームは、この書式を使用しなくても結構です。</a:t>
            </a:r>
            <a:endParaRPr lang="en-US" altLang="ja-JP" sz="1400" dirty="0">
              <a:latin typeface="Meiryo UI" panose="020B0604030504040204" pitchFamily="50" charset="-128"/>
              <a:ea typeface="Meiryo UI" panose="020B0604030504040204" pitchFamily="50" charset="-128"/>
              <a:cs typeface="Calibri"/>
            </a:endParaRPr>
          </a:p>
          <a:p>
            <a:pPr marL="363538" indent="-363538">
              <a:spcBef>
                <a:spcPts val="500"/>
              </a:spcBef>
              <a:spcAft>
                <a:spcPts val="500"/>
              </a:spcAft>
            </a:pPr>
            <a:r>
              <a:rPr lang="en-US" altLang="ja-JP" sz="1400" dirty="0">
                <a:latin typeface="Meiryo UI" panose="020B0604030504040204" pitchFamily="50" charset="-128"/>
                <a:ea typeface="Meiryo UI" panose="020B0604030504040204" pitchFamily="50" charset="-128"/>
              </a:rPr>
              <a:t>4. </a:t>
            </a:r>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項目ごとに設けてある記入欄の大きさは、あくまで参考です。記入の仕方や分量に合わせて、自由にスペースを調整してください。図表･写真等を入れても構いません</a:t>
            </a: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Calibri"/>
            </a:endParaRPr>
          </a:p>
          <a:p>
            <a:pPr>
              <a:spcBef>
                <a:spcPts val="500"/>
              </a:spcBef>
              <a:spcAft>
                <a:spcPts val="500"/>
              </a:spcAft>
            </a:pPr>
            <a:r>
              <a:rPr lang="en-US" altLang="ja-JP" sz="1400" dirty="0">
                <a:latin typeface="Meiryo UI" panose="020B0604030504040204" pitchFamily="50" charset="-128"/>
                <a:ea typeface="Meiryo UI" panose="020B0604030504040204" pitchFamily="50" charset="-128"/>
              </a:rPr>
              <a:t>5. </a:t>
            </a:r>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提出するレポートには、この表紙ページは付けないでください。</a:t>
            </a:r>
            <a:endParaRPr lang="en-US" altLang="ja-JP" sz="1400" b="1" dirty="0">
              <a:latin typeface="Meiryo UI" panose="020B0604030504040204" pitchFamily="50" charset="-128"/>
              <a:ea typeface="Meiryo UI" panose="020B0604030504040204" pitchFamily="50" charset="-128"/>
              <a:cs typeface="Calibri"/>
            </a:endParaRPr>
          </a:p>
          <a:p>
            <a:pPr marL="363538" indent="-363538">
              <a:spcBef>
                <a:spcPts val="500"/>
              </a:spcBef>
              <a:spcAft>
                <a:spcPts val="500"/>
              </a:spcAft>
            </a:pPr>
            <a:r>
              <a:rPr lang="en-US" altLang="ja-JP" sz="1400" dirty="0">
                <a:latin typeface="Meiryo UI" panose="020B0604030504040204" pitchFamily="50" charset="-128"/>
                <a:ea typeface="Meiryo UI" panose="020B0604030504040204" pitchFamily="50" charset="-128"/>
              </a:rPr>
              <a:t>6. </a:t>
            </a:r>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募集要項の「レポート提出要項」に記載のある上限枚数（表紙、「基礎学習」部分を含めＡ４用紙</a:t>
            </a:r>
            <a:r>
              <a:rPr lang="en-US" altLang="ja-JP" sz="1400" b="1" dirty="0">
                <a:latin typeface="Meiryo UI" panose="020B0604030504040204" pitchFamily="50" charset="-128"/>
                <a:ea typeface="Meiryo UI" panose="020B0604030504040204" pitchFamily="50" charset="-128"/>
              </a:rPr>
              <a:t>30</a:t>
            </a:r>
            <a:r>
              <a:rPr lang="ja-JP" altLang="en-US" sz="1400" b="1" dirty="0">
                <a:latin typeface="Meiryo UI" panose="020B0604030504040204" pitchFamily="50" charset="-128"/>
                <a:ea typeface="Meiryo UI" panose="020B0604030504040204" pitchFamily="50" charset="-128"/>
              </a:rPr>
              <a:t>ページ以内）を必ず守ってレポートを作成してください。枚数をオーバーしたレポートは審査の対象外</a:t>
            </a:r>
            <a:r>
              <a:rPr lang="ja-JP" altLang="en-US" sz="1400" dirty="0">
                <a:latin typeface="Meiryo UI" panose="020B0604030504040204" pitchFamily="50" charset="-128"/>
                <a:ea typeface="Meiryo UI" panose="020B0604030504040204" pitchFamily="50" charset="-128"/>
              </a:rPr>
              <a:t>となります。　</a:t>
            </a:r>
            <a:endParaRPr lang="en-US" altLang="ja-JP" sz="1400" dirty="0">
              <a:latin typeface="Meiryo UI" panose="020B0604030504040204" pitchFamily="50" charset="-128"/>
              <a:ea typeface="Meiryo UI" panose="020B0604030504040204" pitchFamily="50" charset="-128"/>
              <a:cs typeface="Calibri"/>
            </a:endParaRPr>
          </a:p>
          <a:p>
            <a:pPr marL="363538" indent="-363538">
              <a:spcBef>
                <a:spcPts val="500"/>
              </a:spcBef>
              <a:spcAft>
                <a:spcPts val="500"/>
              </a:spcAft>
            </a:pPr>
            <a:r>
              <a:rPr lang="en-US" altLang="ja-JP" sz="1400" dirty="0">
                <a:latin typeface="Meiryo UI" panose="020B0604030504040204" pitchFamily="50" charset="-128"/>
                <a:ea typeface="Meiryo UI" panose="020B0604030504040204" pitchFamily="50" charset="-128"/>
              </a:rPr>
              <a:t>7. </a:t>
            </a:r>
            <a:r>
              <a:rPr lang="ja-JP" altLang="en-US" sz="1400" dirty="0">
                <a:latin typeface="Meiryo UI" panose="020B0604030504040204" pitchFamily="50" charset="-128"/>
                <a:ea typeface="Meiryo UI" panose="020B0604030504040204" pitchFamily="50" charset="-128"/>
              </a:rPr>
              <a:t>　「</a:t>
            </a:r>
            <a:r>
              <a:rPr lang="en-US" altLang="ja-JP" sz="1400" dirty="0" err="1">
                <a:latin typeface="Meiryo UI" panose="020B0604030504040204" pitchFamily="50" charset="-128"/>
                <a:ea typeface="Meiryo UI" panose="020B0604030504040204" pitchFamily="50" charset="-128"/>
              </a:rPr>
              <a:t>man@bow</a:t>
            </a:r>
            <a:r>
              <a:rPr lang="ja-JP" altLang="en-US" sz="1400" dirty="0">
                <a:latin typeface="Meiryo UI" panose="020B0604030504040204" pitchFamily="50" charset="-128"/>
                <a:ea typeface="Meiryo UI" panose="020B0604030504040204" pitchFamily="50" charset="-128"/>
              </a:rPr>
              <a:t>」に掲載している「レポート作成Ｑ＆Ａ」に、これまで寄せられた主な質問に対する回答を記載してありますので、参考にしてください。</a:t>
            </a:r>
            <a:endParaRPr lang="en-US" altLang="ja-JP" sz="1400" dirty="0">
              <a:latin typeface="Meiryo UI" panose="020B0604030504040204" pitchFamily="50" charset="-128"/>
              <a:ea typeface="Meiryo UI" panose="020B0604030504040204" pitchFamily="50" charset="-128"/>
            </a:endParaRPr>
          </a:p>
          <a:p>
            <a:pPr>
              <a:spcBef>
                <a:spcPts val="500"/>
              </a:spcBef>
              <a:spcAft>
                <a:spcPts val="500"/>
              </a:spcAft>
            </a:pPr>
            <a:endParaRPr lang="en-US" altLang="ja-JP" sz="1400" dirty="0">
              <a:latin typeface="Meiryo UI" panose="020B0604030504040204" pitchFamily="50" charset="-128"/>
              <a:ea typeface="Meiryo UI" panose="020B0604030504040204" pitchFamily="50" charset="-128"/>
              <a:cs typeface="Calibri"/>
            </a:endParaRPr>
          </a:p>
          <a:p>
            <a:pPr>
              <a:spcBef>
                <a:spcPts val="500"/>
              </a:spcBef>
              <a:spcAft>
                <a:spcPts val="500"/>
              </a:spcAft>
            </a:pPr>
            <a:endParaRPr lang="en-US" altLang="ja-JP" sz="1400" dirty="0">
              <a:latin typeface="Meiryo UI" panose="020B0604030504040204" pitchFamily="50" charset="-128"/>
              <a:ea typeface="Meiryo UI" panose="020B0604030504040204" pitchFamily="50" charset="-128"/>
              <a:cs typeface="Calibri"/>
            </a:endParaRPr>
          </a:p>
        </p:txBody>
      </p:sp>
      <p:sp>
        <p:nvSpPr>
          <p:cNvPr id="8" name="サブタイトル 2">
            <a:extLst>
              <a:ext uri="{FF2B5EF4-FFF2-40B4-BE49-F238E27FC236}">
                <a16:creationId xmlns:a16="http://schemas.microsoft.com/office/drawing/2014/main" id="{9F289EFD-A955-46C9-AE2F-4863CCAD631D}"/>
              </a:ext>
            </a:extLst>
          </p:cNvPr>
          <p:cNvSpPr txBox="1">
            <a:spLocks/>
          </p:cNvSpPr>
          <p:nvPr/>
        </p:nvSpPr>
        <p:spPr>
          <a:xfrm>
            <a:off x="764907" y="821021"/>
            <a:ext cx="5277172" cy="336472"/>
          </a:xfrm>
          <a:prstGeom prst="rect">
            <a:avLst/>
          </a:prstGeom>
        </p:spPr>
        <p:txBody>
          <a:bodyPr vert="horz" lIns="91440" tIns="45720" rIns="91440" bIns="45720" rtlCol="0" anchor="t">
            <a:noAutofit/>
          </a:bodyPr>
          <a:lstStyle>
            <a:lvl1pPr marL="0" indent="0" algn="r" defTabSz="457200" rtl="0" eaLnBrk="1" latinLnBrk="0" hangingPunct="1">
              <a:spcBef>
                <a:spcPts val="0"/>
              </a:spcBef>
              <a:spcAft>
                <a:spcPts val="1000"/>
              </a:spcAft>
              <a:buClr>
                <a:schemeClr val="tx1"/>
              </a:buClr>
              <a:buSzPct val="100000"/>
              <a:buFont typeface="Arial"/>
              <a:buNone/>
              <a:defRPr sz="1246" kern="1200" cap="all">
                <a:solidFill>
                  <a:schemeClr val="tx1"/>
                </a:solidFill>
                <a:effectLst/>
                <a:latin typeface="+mn-lt"/>
                <a:ea typeface="+mn-ea"/>
                <a:cs typeface="+mn-cs"/>
              </a:defRPr>
            </a:lvl1pPr>
            <a:lvl2pPr marL="316520" indent="0" algn="ctr"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2pPr>
            <a:lvl3pPr marL="633039" indent="0" algn="ctr"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3pPr>
            <a:lvl4pPr marL="949559"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4pPr>
            <a:lvl5pPr marL="1266078"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5pPr>
            <a:lvl6pPr marL="1582598"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6pPr>
            <a:lvl7pPr marL="1899117"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7pPr>
            <a:lvl8pPr marL="2215637"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8pPr>
            <a:lvl9pPr marL="2532156"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9pPr>
          </a:lstStyle>
          <a:p>
            <a:pPr algn="ctr">
              <a:spcAft>
                <a:spcPts val="500"/>
              </a:spcAft>
            </a:pPr>
            <a:r>
              <a:rPr kumimoji="0" lang="ja-JP" altLang="en-US" sz="1800" b="1" dirty="0">
                <a:latin typeface="Meiryo UI" panose="020B0604030504040204" pitchFamily="50" charset="-128"/>
                <a:ea typeface="Meiryo UI" panose="020B0604030504040204" pitchFamily="50" charset="-128"/>
                <a:cs typeface="Calibri" panose="020F0502020204030204"/>
              </a:rPr>
              <a:t>第</a:t>
            </a:r>
            <a:r>
              <a:rPr kumimoji="0" lang="en-US" altLang="ja-JP" sz="1800" b="1" dirty="0">
                <a:latin typeface="Meiryo UI" panose="020B0604030504040204" pitchFamily="50" charset="-128"/>
                <a:ea typeface="Meiryo UI" panose="020B0604030504040204" pitchFamily="50" charset="-128"/>
                <a:cs typeface="Calibri" panose="020F0502020204030204"/>
              </a:rPr>
              <a:t>24</a:t>
            </a:r>
            <a:r>
              <a:rPr kumimoji="0" lang="ja-JP" altLang="en-US" sz="1800" b="1" dirty="0">
                <a:latin typeface="Meiryo UI" panose="020B0604030504040204" pitchFamily="50" charset="-128"/>
                <a:ea typeface="Meiryo UI" panose="020B0604030504040204" pitchFamily="50" charset="-128"/>
                <a:cs typeface="Calibri" panose="020F0502020204030204"/>
              </a:rPr>
              <a:t>回</a:t>
            </a:r>
            <a:endParaRPr kumimoji="0" lang="ja-JP" sz="1800" b="1" dirty="0">
              <a:latin typeface="Meiryo UI" panose="020B0604030504040204" pitchFamily="50" charset="-128"/>
              <a:ea typeface="Meiryo UI" panose="020B0604030504040204" pitchFamily="50" charset="-128"/>
              <a:cs typeface="Calibri" panose="020F0502020204030204"/>
            </a:endParaRPr>
          </a:p>
        </p:txBody>
      </p:sp>
    </p:spTree>
    <p:extLst>
      <p:ext uri="{BB962C8B-B14F-4D97-AF65-F5344CB8AC3E}">
        <p14:creationId xmlns:p14="http://schemas.microsoft.com/office/powerpoint/2010/main" val="2128380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BCF23EC-FB88-46E7-8900-C8E5DA75B00C}"/>
              </a:ext>
            </a:extLst>
          </p:cNvPr>
          <p:cNvSpPr txBox="1"/>
          <p:nvPr/>
        </p:nvSpPr>
        <p:spPr>
          <a:xfrm>
            <a:off x="311990" y="6954512"/>
            <a:ext cx="6166916" cy="276999"/>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t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３－３</a:t>
            </a:r>
            <a:r>
              <a:rPr lang="en-US" alt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ポートフォリオを構成する各銘柄</a:t>
            </a:r>
            <a:r>
              <a:rPr lang="ja-JP" sz="1200" dirty="0">
                <a:latin typeface="Meiryo UI" panose="020B0604030504040204" pitchFamily="50" charset="-128"/>
                <a:ea typeface="Meiryo UI" panose="020B0604030504040204" pitchFamily="50" charset="-128"/>
                <a:cs typeface="+mn-lt"/>
              </a:rPr>
              <a:t>の</a:t>
            </a:r>
            <a:r>
              <a:rPr lang="ja-JP" altLang="en-US" sz="1200" dirty="0">
                <a:latin typeface="Meiryo UI" panose="020B0604030504040204" pitchFamily="50" charset="-128"/>
                <a:ea typeface="Meiryo UI" panose="020B0604030504040204" pitchFamily="50" charset="-128"/>
                <a:cs typeface="+mn-lt"/>
              </a:rPr>
              <a:t>値動きをチェックし、気付いたこ</a:t>
            </a:r>
            <a:r>
              <a:rPr lang="ja-JP" sz="1200" dirty="0">
                <a:latin typeface="Meiryo UI" panose="020B0604030504040204" pitchFamily="50" charset="-128"/>
                <a:ea typeface="Meiryo UI" panose="020B0604030504040204" pitchFamily="50" charset="-128"/>
                <a:cs typeface="+mn-lt"/>
              </a:rPr>
              <a:t>と</a:t>
            </a:r>
            <a:r>
              <a:rPr lang="ja-JP" altLang="en-US" sz="1200" dirty="0">
                <a:latin typeface="Meiryo UI" panose="020B0604030504040204" pitchFamily="50" charset="-128"/>
                <a:ea typeface="Meiryo UI" panose="020B0604030504040204" pitchFamily="50" charset="-128"/>
                <a:cs typeface="+mn-lt"/>
              </a:rPr>
              <a:t>をま</a:t>
            </a:r>
            <a:r>
              <a:rPr lang="ja-JP" sz="1200" dirty="0">
                <a:latin typeface="Meiryo UI" panose="020B0604030504040204" pitchFamily="50" charset="-128"/>
                <a:ea typeface="Meiryo UI" panose="020B0604030504040204" pitchFamily="50" charset="-128"/>
                <a:cs typeface="+mn-lt"/>
              </a:rPr>
              <a:t>と</a:t>
            </a:r>
            <a:r>
              <a:rPr lang="ja-JP" altLang="en-US" sz="1200" dirty="0">
                <a:latin typeface="Meiryo UI" panose="020B0604030504040204" pitchFamily="50" charset="-128"/>
                <a:ea typeface="Meiryo UI" panose="020B0604030504040204" pitchFamily="50" charset="-128"/>
                <a:cs typeface="+mn-lt"/>
              </a:rPr>
              <a:t>めよう。</a:t>
            </a:r>
            <a:endParaRPr lang="ja-JP" altLang="en-US" sz="1200" dirty="0">
              <a:latin typeface="Meiryo UI" panose="020B0604030504040204" pitchFamily="50" charset="-128"/>
              <a:ea typeface="Meiryo UI" panose="020B0604030504040204" pitchFamily="50" charset="-128"/>
              <a:cs typeface="Calibri"/>
            </a:endParaRPr>
          </a:p>
        </p:txBody>
      </p:sp>
      <p:sp>
        <p:nvSpPr>
          <p:cNvPr id="6" name="正方形/長方形 5">
            <a:extLst>
              <a:ext uri="{FF2B5EF4-FFF2-40B4-BE49-F238E27FC236}">
                <a16:creationId xmlns:a16="http://schemas.microsoft.com/office/drawing/2014/main" id="{B17DC2D4-F474-4E35-93DC-DEEE20D23E3D}"/>
              </a:ext>
            </a:extLst>
          </p:cNvPr>
          <p:cNvSpPr/>
          <p:nvPr/>
        </p:nvSpPr>
        <p:spPr>
          <a:xfrm>
            <a:off x="311990" y="7267128"/>
            <a:ext cx="6166916" cy="2361778"/>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D9E44731-DB20-4D37-8823-693ED34C7A19}"/>
              </a:ext>
            </a:extLst>
          </p:cNvPr>
          <p:cNvSpPr txBox="1"/>
          <p:nvPr/>
        </p:nvSpPr>
        <p:spPr>
          <a:xfrm>
            <a:off x="317327" y="542375"/>
            <a:ext cx="6166916" cy="646331"/>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sz="1200" dirty="0">
                <a:latin typeface="Meiryo UI" panose="020B0604030504040204" pitchFamily="50" charset="-128"/>
                <a:ea typeface="Meiryo UI" panose="020B0604030504040204" pitchFamily="50" charset="-128"/>
                <a:cs typeface="+mn-lt"/>
              </a:rPr>
              <a:t>【３－２</a:t>
            </a:r>
            <a:r>
              <a:rPr lang="en-US" alt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３</a:t>
            </a:r>
            <a:r>
              <a:rPr lang="ja-JP" sz="1200" dirty="0">
                <a:latin typeface="Meiryo UI" panose="020B0604030504040204" pitchFamily="50" charset="-128"/>
                <a:ea typeface="Meiryo UI" panose="020B0604030504040204" pitchFamily="50" charset="-128"/>
                <a:cs typeface="+mn-lt"/>
              </a:rPr>
              <a:t>－１</a:t>
            </a:r>
            <a:r>
              <a:rPr lang="ja-JP" altLang="en-US" sz="1200" dirty="0">
                <a:latin typeface="Meiryo UI" panose="020B0604030504040204" pitchFamily="50" charset="-128"/>
                <a:ea typeface="Meiryo UI" panose="020B0604030504040204" pitchFamily="50" charset="-128"/>
                <a:cs typeface="+mn-lt"/>
              </a:rPr>
              <a:t>のスクリーニングによって決定し</a:t>
            </a:r>
            <a:r>
              <a:rPr lang="ja-JP" sz="1200" dirty="0">
                <a:latin typeface="Meiryo UI" panose="020B0604030504040204" pitchFamily="50" charset="-128"/>
                <a:ea typeface="Meiryo UI" panose="020B0604030504040204" pitchFamily="50" charset="-128"/>
                <a:cs typeface="+mn-lt"/>
              </a:rPr>
              <a:t>た</a:t>
            </a:r>
            <a:r>
              <a:rPr lang="ja-JP" altLang="en-US" sz="1200" dirty="0">
                <a:latin typeface="Meiryo UI" panose="020B0604030504040204" pitchFamily="50" charset="-128"/>
                <a:ea typeface="Meiryo UI" panose="020B0604030504040204" pitchFamily="50" charset="-128"/>
                <a:cs typeface="+mn-lt"/>
              </a:rPr>
              <a:t>具体的</a:t>
            </a:r>
            <a:r>
              <a:rPr lang="ja-JP" sz="1200" dirty="0">
                <a:latin typeface="Meiryo UI" panose="020B0604030504040204" pitchFamily="50" charset="-128"/>
                <a:ea typeface="Meiryo UI" panose="020B0604030504040204" pitchFamily="50" charset="-128"/>
                <a:cs typeface="+mn-lt"/>
              </a:rPr>
              <a:t>な</a:t>
            </a:r>
            <a:r>
              <a:rPr lang="ja-JP" altLang="en-US" sz="1200" dirty="0">
                <a:latin typeface="Meiryo UI" panose="020B0604030504040204" pitchFamily="50" charset="-128"/>
                <a:ea typeface="Meiryo UI" panose="020B0604030504040204" pitchFamily="50" charset="-128"/>
                <a:cs typeface="+mn-lt"/>
              </a:rPr>
              <a:t>投資先企業</a:t>
            </a:r>
            <a:r>
              <a:rPr lang="ja-JP" sz="1200" dirty="0">
                <a:latin typeface="Meiryo UI" panose="020B0604030504040204" pitchFamily="50" charset="-128"/>
                <a:ea typeface="Meiryo UI" panose="020B0604030504040204" pitchFamily="50" charset="-128"/>
                <a:cs typeface="+mn-lt"/>
              </a:rPr>
              <a:t>を</a:t>
            </a:r>
            <a:r>
              <a:rPr lang="ja-JP" altLang="en-US" sz="1200" dirty="0">
                <a:latin typeface="Meiryo UI" panose="020B0604030504040204" pitchFamily="50" charset="-128"/>
                <a:ea typeface="Meiryo UI" panose="020B0604030504040204" pitchFamily="50" charset="-128"/>
                <a:cs typeface="+mn-lt"/>
              </a:rPr>
              <a:t>以下の表</a:t>
            </a:r>
            <a:r>
              <a:rPr lang="ja-JP" sz="1200" dirty="0">
                <a:latin typeface="Meiryo UI" panose="020B0604030504040204" pitchFamily="50" charset="-128"/>
                <a:ea typeface="Meiryo UI" panose="020B0604030504040204" pitchFamily="50" charset="-128"/>
                <a:cs typeface="+mn-lt"/>
              </a:rPr>
              <a:t>にまとめよう（500万円分の仮想資金で10銘柄以上、最大2</a:t>
            </a:r>
            <a:r>
              <a:rPr lang="en-US" altLang="ja-JP" sz="1200" dirty="0">
                <a:latin typeface="Meiryo UI" panose="020B0604030504040204" pitchFamily="50" charset="-128"/>
                <a:ea typeface="Meiryo UI" panose="020B0604030504040204" pitchFamily="50" charset="-128"/>
                <a:cs typeface="+mn-lt"/>
              </a:rPr>
              <a:t>0</a:t>
            </a:r>
            <a:r>
              <a:rPr lang="ja-JP" sz="1200" dirty="0">
                <a:latin typeface="Meiryo UI" panose="020B0604030504040204" pitchFamily="50" charset="-128"/>
                <a:ea typeface="Meiryo UI" panose="020B0604030504040204" pitchFamily="50" charset="-128"/>
                <a:cs typeface="+mn-lt"/>
              </a:rPr>
              <a:t>銘柄</a:t>
            </a:r>
            <a:r>
              <a:rPr lang="ja-JP" altLang="en-US" sz="1200" dirty="0">
                <a:latin typeface="Meiryo UI" panose="020B0604030504040204" pitchFamily="50" charset="-128"/>
                <a:ea typeface="Meiryo UI" panose="020B0604030504040204" pitchFamily="50" charset="-128"/>
                <a:cs typeface="+mn-lt"/>
              </a:rPr>
              <a:t>）。そ</a:t>
            </a:r>
            <a:r>
              <a:rPr lang="ja-JP" sz="1200" dirty="0">
                <a:latin typeface="Meiryo UI" panose="020B0604030504040204" pitchFamily="50" charset="-128"/>
                <a:ea typeface="Meiryo UI" panose="020B0604030504040204" pitchFamily="50" charset="-128"/>
                <a:cs typeface="+mn-lt"/>
              </a:rPr>
              <a:t>して、</a:t>
            </a:r>
            <a:r>
              <a:rPr lang="ja-JP" altLang="en-US" sz="1200" dirty="0">
                <a:latin typeface="Meiryo UI" panose="020B0604030504040204" pitchFamily="50" charset="-128"/>
                <a:ea typeface="Meiryo UI" panose="020B0604030504040204" pitchFamily="50" charset="-128"/>
                <a:cs typeface="+mn-lt"/>
              </a:rPr>
              <a:t>組</a:t>
            </a:r>
            <a:r>
              <a:rPr lang="ja-JP" sz="1200" dirty="0">
                <a:latin typeface="Meiryo UI" panose="020B0604030504040204" pitchFamily="50" charset="-128"/>
                <a:ea typeface="Meiryo UI" panose="020B0604030504040204" pitchFamily="50" charset="-128"/>
                <a:cs typeface="+mn-lt"/>
              </a:rPr>
              <a:t>み上げたポートフ</a:t>
            </a:r>
            <a:r>
              <a:rPr lang="ja-JP" altLang="en-US" sz="1200" dirty="0">
                <a:latin typeface="Meiryo UI" panose="020B0604030504040204" pitchFamily="50" charset="-128"/>
                <a:ea typeface="Meiryo UI" panose="020B0604030504040204" pitchFamily="50" charset="-128"/>
                <a:cs typeface="+mn-lt"/>
              </a:rPr>
              <a:t>ォ</a:t>
            </a:r>
            <a:r>
              <a:rPr lang="ja-JP" sz="1200" dirty="0">
                <a:latin typeface="Meiryo UI" panose="020B0604030504040204" pitchFamily="50" charset="-128"/>
                <a:ea typeface="Meiryo UI" panose="020B0604030504040204" pitchFamily="50" charset="-128"/>
                <a:cs typeface="+mn-lt"/>
              </a:rPr>
              <a:t>リ</a:t>
            </a:r>
            <a:r>
              <a:rPr lang="ja-JP" altLang="en-US" sz="1200" dirty="0">
                <a:latin typeface="Meiryo UI" panose="020B0604030504040204" pitchFamily="50" charset="-128"/>
                <a:ea typeface="Meiryo UI" panose="020B0604030504040204" pitchFamily="50" charset="-128"/>
                <a:cs typeface="+mn-lt"/>
              </a:rPr>
              <a:t>オ</a:t>
            </a:r>
            <a:r>
              <a:rPr lang="ja-JP" sz="1200" dirty="0">
                <a:latin typeface="Meiryo UI" panose="020B0604030504040204" pitchFamily="50" charset="-128"/>
                <a:ea typeface="Meiryo UI" panose="020B0604030504040204" pitchFamily="50" charset="-128"/>
                <a:cs typeface="+mn-lt"/>
              </a:rPr>
              <a:t>（ファ</a:t>
            </a:r>
            <a:r>
              <a:rPr lang="ja-JP" altLang="en-US" sz="1200" dirty="0">
                <a:latin typeface="Meiryo UI" panose="020B0604030504040204" pitchFamily="50" charset="-128"/>
                <a:ea typeface="Meiryo UI" panose="020B0604030504040204" pitchFamily="50" charset="-128"/>
                <a:cs typeface="+mn-lt"/>
              </a:rPr>
              <a:t>ンド）</a:t>
            </a:r>
            <a:r>
              <a:rPr lang="ja-JP" sz="1200" dirty="0">
                <a:latin typeface="Meiryo UI" panose="020B0604030504040204" pitchFamily="50" charset="-128"/>
                <a:ea typeface="Meiryo UI" panose="020B0604030504040204" pitchFamily="50" charset="-128"/>
                <a:cs typeface="+mn-lt"/>
              </a:rPr>
              <a:t>に</a:t>
            </a:r>
            <a:r>
              <a:rPr lang="ja-JP" altLang="en-US" sz="1200" dirty="0">
                <a:latin typeface="Meiryo UI" panose="020B0604030504040204" pitchFamily="50" charset="-128"/>
                <a:ea typeface="Meiryo UI" panose="020B0604030504040204" pitchFamily="50" charset="-128"/>
                <a:cs typeface="+mn-lt"/>
              </a:rPr>
              <a:t>名前</a:t>
            </a:r>
            <a:r>
              <a:rPr lang="ja-JP" sz="1200" dirty="0">
                <a:latin typeface="Meiryo UI" panose="020B0604030504040204" pitchFamily="50" charset="-128"/>
                <a:ea typeface="Meiryo UI" panose="020B0604030504040204" pitchFamily="50" charset="-128"/>
                <a:cs typeface="+mn-lt"/>
              </a:rPr>
              <a:t>を</a:t>
            </a:r>
            <a:r>
              <a:rPr lang="ja-JP" altLang="en-US" sz="1200" dirty="0">
                <a:latin typeface="Meiryo UI" panose="020B0604030504040204" pitchFamily="50" charset="-128"/>
                <a:ea typeface="Meiryo UI" panose="020B0604030504040204" pitchFamily="50" charset="-128"/>
                <a:cs typeface="+mn-lt"/>
              </a:rPr>
              <a:t>付</a:t>
            </a:r>
            <a:r>
              <a:rPr lang="ja-JP" sz="1200" dirty="0">
                <a:latin typeface="Meiryo UI" panose="020B0604030504040204" pitchFamily="50" charset="-128"/>
                <a:ea typeface="Meiryo UI" panose="020B0604030504040204" pitchFamily="50" charset="-128"/>
                <a:cs typeface="+mn-lt"/>
              </a:rPr>
              <a:t>けてみよう。</a:t>
            </a:r>
            <a:endParaRPr lang="ja-JP" altLang="en-US" dirty="0">
              <a:latin typeface="Meiryo UI" panose="020B0604030504040204" pitchFamily="50" charset="-128"/>
              <a:ea typeface="Meiryo UI" panose="020B0604030504040204" pitchFamily="50" charset="-128"/>
              <a:cs typeface="+mn-lt"/>
            </a:endParaRPr>
          </a:p>
        </p:txBody>
      </p:sp>
      <p:sp>
        <p:nvSpPr>
          <p:cNvPr id="8" name="テキスト ボックス 7">
            <a:extLst>
              <a:ext uri="{FF2B5EF4-FFF2-40B4-BE49-F238E27FC236}">
                <a16:creationId xmlns:a16="http://schemas.microsoft.com/office/drawing/2014/main" id="{2C9B7676-4762-42D0-9EFA-8D1AFE685A61}"/>
              </a:ext>
            </a:extLst>
          </p:cNvPr>
          <p:cNvSpPr txBox="1"/>
          <p:nvPr/>
        </p:nvSpPr>
        <p:spPr>
          <a:xfrm>
            <a:off x="311990" y="1263896"/>
            <a:ext cx="6166916" cy="461665"/>
          </a:xfrm>
          <a:prstGeom prst="rect">
            <a:avLst/>
          </a:prstGeom>
          <a:noFill/>
          <a:ln>
            <a:solidFill>
              <a:schemeClr val="bg1">
                <a:lumMod val="50000"/>
              </a:scheme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1200" b="1" dirty="0">
                <a:latin typeface="Meiryo UI" panose="020B0604030504040204" pitchFamily="50" charset="-128"/>
                <a:ea typeface="Meiryo UI" panose="020B0604030504040204" pitchFamily="50" charset="-128"/>
              </a:rPr>
              <a:t>ポートフォリオ（ファンド）名   </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　</a:t>
            </a:r>
            <a:endParaRPr lang="en-US" altLang="ja-JP" sz="1200" b="1" dirty="0">
              <a:latin typeface="Meiryo UI" panose="020B0604030504040204" pitchFamily="50" charset="-128"/>
              <a:ea typeface="Meiryo UI" panose="020B0604030504040204" pitchFamily="50" charset="-128"/>
            </a:endParaRPr>
          </a:p>
          <a:p>
            <a:endParaRPr lang="ja-JP" altLang="en-US" sz="1200" u="sng" dirty="0">
              <a:latin typeface="Meiryo UI" panose="020B0604030504040204" pitchFamily="50" charset="-128"/>
              <a:ea typeface="Meiryo UI" panose="020B0604030504040204" pitchFamily="50" charset="-128"/>
            </a:endParaRPr>
          </a:p>
        </p:txBody>
      </p:sp>
      <p:graphicFrame>
        <p:nvGraphicFramePr>
          <p:cNvPr id="9" name="表 8">
            <a:extLst>
              <a:ext uri="{FF2B5EF4-FFF2-40B4-BE49-F238E27FC236}">
                <a16:creationId xmlns:a16="http://schemas.microsoft.com/office/drawing/2014/main" id="{9192F437-FD3A-4539-8486-93B41A5B3E7D}"/>
              </a:ext>
            </a:extLst>
          </p:cNvPr>
          <p:cNvGraphicFramePr>
            <a:graphicFrameLocks noGrp="1"/>
          </p:cNvGraphicFramePr>
          <p:nvPr>
            <p:extLst>
              <p:ext uri="{D42A27DB-BD31-4B8C-83A1-F6EECF244321}">
                <p14:modId xmlns:p14="http://schemas.microsoft.com/office/powerpoint/2010/main" val="2369327138"/>
              </p:ext>
            </p:extLst>
          </p:nvPr>
        </p:nvGraphicFramePr>
        <p:xfrm>
          <a:off x="311990" y="1914890"/>
          <a:ext cx="6166916" cy="4958389"/>
        </p:xfrm>
        <a:graphic>
          <a:graphicData uri="http://schemas.openxmlformats.org/drawingml/2006/table">
            <a:tbl>
              <a:tblPr firstRow="1" bandRow="1">
                <a:tableStyleId>{5940675A-B579-460E-94D1-54222C63F5DA}</a:tableStyleId>
              </a:tblPr>
              <a:tblGrid>
                <a:gridCol w="1233385">
                  <a:extLst>
                    <a:ext uri="{9D8B030D-6E8A-4147-A177-3AD203B41FA5}">
                      <a16:colId xmlns:a16="http://schemas.microsoft.com/office/drawing/2014/main" val="3797054168"/>
                    </a:ext>
                  </a:extLst>
                </a:gridCol>
                <a:gridCol w="1437405">
                  <a:extLst>
                    <a:ext uri="{9D8B030D-6E8A-4147-A177-3AD203B41FA5}">
                      <a16:colId xmlns:a16="http://schemas.microsoft.com/office/drawing/2014/main" val="2244240116"/>
                    </a:ext>
                  </a:extLst>
                </a:gridCol>
                <a:gridCol w="1096576">
                  <a:extLst>
                    <a:ext uri="{9D8B030D-6E8A-4147-A177-3AD203B41FA5}">
                      <a16:colId xmlns:a16="http://schemas.microsoft.com/office/drawing/2014/main" val="114149603"/>
                    </a:ext>
                  </a:extLst>
                </a:gridCol>
                <a:gridCol w="1533194">
                  <a:extLst>
                    <a:ext uri="{9D8B030D-6E8A-4147-A177-3AD203B41FA5}">
                      <a16:colId xmlns:a16="http://schemas.microsoft.com/office/drawing/2014/main" val="2263877392"/>
                    </a:ext>
                  </a:extLst>
                </a:gridCol>
                <a:gridCol w="866356">
                  <a:extLst>
                    <a:ext uri="{9D8B030D-6E8A-4147-A177-3AD203B41FA5}">
                      <a16:colId xmlns:a16="http://schemas.microsoft.com/office/drawing/2014/main" val="2423052032"/>
                    </a:ext>
                  </a:extLst>
                </a:gridCol>
              </a:tblGrid>
              <a:tr h="417704">
                <a:tc>
                  <a:txBody>
                    <a:bodyPr/>
                    <a:lstStyle/>
                    <a:p>
                      <a:pPr lvl="0" algn="ctr">
                        <a:lnSpc>
                          <a:spcPct val="100000"/>
                        </a:lnSpc>
                        <a:spcBef>
                          <a:spcPts val="0"/>
                        </a:spcBef>
                        <a:spcAft>
                          <a:spcPts val="0"/>
                        </a:spcAft>
                        <a:buNone/>
                      </a:pPr>
                      <a:r>
                        <a:rPr lang="ja-JP" sz="1200" b="0" u="none" strike="noStrike" noProof="0" dirty="0">
                          <a:solidFill>
                            <a:schemeClr val="tx1"/>
                          </a:solidFill>
                          <a:effectLst/>
                          <a:latin typeface="Meiryo UI" panose="020B0604030504040204" pitchFamily="50" charset="-128"/>
                          <a:ea typeface="Meiryo UI" panose="020B0604030504040204" pitchFamily="50" charset="-128"/>
                        </a:rPr>
                        <a:t>証券コード</a:t>
                      </a:r>
                      <a:endParaRPr lang="ja-JP" sz="1200" dirty="0">
                        <a:solidFill>
                          <a:schemeClr val="tx1"/>
                        </a:solidFill>
                        <a:latin typeface="Meiryo UI" panose="020B0604030504040204" pitchFamily="50" charset="-128"/>
                        <a:ea typeface="Meiryo UI" panose="020B0604030504040204" pitchFamily="50" charset="-128"/>
                      </a:endParaRPr>
                    </a:p>
                    <a:p>
                      <a:pPr lvl="0" algn="ctr">
                        <a:lnSpc>
                          <a:spcPct val="100000"/>
                        </a:lnSpc>
                        <a:spcBef>
                          <a:spcPts val="0"/>
                        </a:spcBef>
                        <a:spcAft>
                          <a:spcPts val="0"/>
                        </a:spcAft>
                        <a:buNone/>
                      </a:pPr>
                      <a:r>
                        <a:rPr lang="ja-JP" sz="1200" b="0" u="none" strike="noStrike" noProof="0" dirty="0">
                          <a:solidFill>
                            <a:schemeClr val="tx1"/>
                          </a:solidFill>
                          <a:effectLst/>
                          <a:latin typeface="Meiryo UI" panose="020B0604030504040204" pitchFamily="50" charset="-128"/>
                          <a:ea typeface="Meiryo UI" panose="020B0604030504040204" pitchFamily="50" charset="-128"/>
                        </a:rPr>
                        <a:t>銘柄コード</a:t>
                      </a:r>
                      <a:endParaRPr lang="ja-JP" sz="1200" dirty="0">
                        <a:solidFill>
                          <a:schemeClr val="tx1"/>
                        </a:solidFill>
                        <a:latin typeface="Meiryo UI" panose="020B0604030504040204" pitchFamily="50" charset="-128"/>
                        <a:ea typeface="Meiryo UI" panose="020B0604030504040204" pitchFamily="50" charset="-128"/>
                      </a:endParaRPr>
                    </a:p>
                  </a:txBody>
                  <a:tcPr marL="38100" marR="38100" marT="38100" marB="38100" anchor="ctr">
                    <a:solidFill>
                      <a:schemeClr val="bg1">
                        <a:lumMod val="85000"/>
                      </a:schemeClr>
                    </a:solidFill>
                  </a:tcPr>
                </a:tc>
                <a:tc>
                  <a:txBody>
                    <a:bodyPr/>
                    <a:lstStyle/>
                    <a:p>
                      <a:pPr lvl="0" algn="ctr">
                        <a:lnSpc>
                          <a:spcPct val="100000"/>
                        </a:lnSpc>
                        <a:spcBef>
                          <a:spcPts val="0"/>
                        </a:spcBef>
                        <a:spcAft>
                          <a:spcPts val="0"/>
                        </a:spcAft>
                        <a:buNone/>
                      </a:pPr>
                      <a:r>
                        <a:rPr lang="ja-JP" sz="1200" b="0" u="none" strike="noStrike" noProof="0" dirty="0">
                          <a:solidFill>
                            <a:schemeClr val="tx1"/>
                          </a:solidFill>
                          <a:effectLst/>
                          <a:latin typeface="Meiryo UI" panose="020B0604030504040204" pitchFamily="50" charset="-128"/>
                          <a:ea typeface="Meiryo UI" panose="020B0604030504040204" pitchFamily="50" charset="-128"/>
                        </a:rPr>
                        <a:t>企業(銘柄)名</a:t>
                      </a:r>
                      <a:endParaRPr lang="ja-JP" sz="1200" dirty="0">
                        <a:solidFill>
                          <a:schemeClr val="tx1"/>
                        </a:solidFill>
                        <a:latin typeface="Meiryo UI" panose="020B0604030504040204" pitchFamily="50" charset="-128"/>
                        <a:ea typeface="Meiryo UI" panose="020B0604030504040204" pitchFamily="50" charset="-128"/>
                      </a:endParaRPr>
                    </a:p>
                  </a:txBody>
                  <a:tcPr marL="38100" marR="38100" marT="38100" marB="38100" anchor="ctr">
                    <a:solidFill>
                      <a:schemeClr val="bg1">
                        <a:lumMod val="85000"/>
                      </a:schemeClr>
                    </a:solidFill>
                  </a:tcPr>
                </a:tc>
                <a:tc>
                  <a:txBody>
                    <a:bodyPr/>
                    <a:lstStyle/>
                    <a:p>
                      <a:pPr lvl="0" algn="ctr">
                        <a:lnSpc>
                          <a:spcPct val="100000"/>
                        </a:lnSpc>
                        <a:spcBef>
                          <a:spcPts val="0"/>
                        </a:spcBef>
                        <a:spcAft>
                          <a:spcPts val="0"/>
                        </a:spcAft>
                        <a:buNone/>
                      </a:pPr>
                      <a:r>
                        <a:rPr lang="ja-JP" sz="1200" b="0" u="none" strike="noStrike" noProof="0" dirty="0">
                          <a:solidFill>
                            <a:schemeClr val="tx1"/>
                          </a:solidFill>
                          <a:effectLst/>
                          <a:latin typeface="Meiryo UI" panose="020B0604030504040204" pitchFamily="50" charset="-128"/>
                          <a:ea typeface="Meiryo UI" panose="020B0604030504040204" pitchFamily="50" charset="-128"/>
                        </a:rPr>
                        <a:t>主要市場</a:t>
                      </a:r>
                      <a:endParaRPr lang="ja-JP" sz="1200" dirty="0">
                        <a:solidFill>
                          <a:schemeClr val="tx1"/>
                        </a:solidFill>
                        <a:latin typeface="Meiryo UI" panose="020B0604030504040204" pitchFamily="50" charset="-128"/>
                        <a:ea typeface="Meiryo UI" panose="020B0604030504040204" pitchFamily="50" charset="-128"/>
                      </a:endParaRPr>
                    </a:p>
                  </a:txBody>
                  <a:tcPr marL="38100" marR="38100" marT="38100" marB="38100" anchor="ctr">
                    <a:solidFill>
                      <a:schemeClr val="bg1">
                        <a:lumMod val="85000"/>
                      </a:schemeClr>
                    </a:solidFill>
                  </a:tcPr>
                </a:tc>
                <a:tc>
                  <a:txBody>
                    <a:bodyPr/>
                    <a:lstStyle/>
                    <a:p>
                      <a:pPr lvl="0" algn="ctr">
                        <a:lnSpc>
                          <a:spcPct val="100000"/>
                        </a:lnSpc>
                        <a:spcBef>
                          <a:spcPts val="0"/>
                        </a:spcBef>
                        <a:spcAft>
                          <a:spcPts val="0"/>
                        </a:spcAft>
                        <a:buNone/>
                      </a:pPr>
                      <a:r>
                        <a:rPr lang="ja-JP" sz="1200" b="0" u="none" strike="noStrike" noProof="0" dirty="0">
                          <a:solidFill>
                            <a:schemeClr val="tx1"/>
                          </a:solidFill>
                          <a:effectLst/>
                          <a:latin typeface="Meiryo UI" panose="020B0604030504040204" pitchFamily="50" charset="-128"/>
                          <a:ea typeface="Meiryo UI" panose="020B0604030504040204" pitchFamily="50" charset="-128"/>
                        </a:rPr>
                        <a:t>購入金額(円)</a:t>
                      </a:r>
                      <a:endParaRPr lang="ja-JP" sz="1200" dirty="0">
                        <a:solidFill>
                          <a:schemeClr val="tx1"/>
                        </a:solidFill>
                        <a:latin typeface="Meiryo UI" panose="020B0604030504040204" pitchFamily="50" charset="-128"/>
                        <a:ea typeface="Meiryo UI" panose="020B0604030504040204" pitchFamily="50" charset="-128"/>
                      </a:endParaRPr>
                    </a:p>
                  </a:txBody>
                  <a:tcPr marL="38100" marR="38100" marT="38100" marB="38100" anchor="ctr">
                    <a:solidFill>
                      <a:schemeClr val="bg1">
                        <a:lumMod val="85000"/>
                      </a:schemeClr>
                    </a:solidFill>
                  </a:tcPr>
                </a:tc>
                <a:tc>
                  <a:txBody>
                    <a:bodyPr/>
                    <a:lstStyle/>
                    <a:p>
                      <a:pPr lvl="0" algn="ctr">
                        <a:lnSpc>
                          <a:spcPct val="100000"/>
                        </a:lnSpc>
                        <a:spcBef>
                          <a:spcPts val="0"/>
                        </a:spcBef>
                        <a:spcAft>
                          <a:spcPts val="0"/>
                        </a:spcAft>
                        <a:buNone/>
                      </a:pPr>
                      <a:r>
                        <a:rPr lang="ja-JP" sz="1200" b="0" u="none" strike="noStrike" noProof="0" dirty="0">
                          <a:solidFill>
                            <a:schemeClr val="tx1"/>
                          </a:solidFill>
                          <a:effectLst/>
                          <a:latin typeface="Meiryo UI" panose="020B0604030504040204" pitchFamily="50" charset="-128"/>
                          <a:ea typeface="Meiryo UI" panose="020B0604030504040204" pitchFamily="50" charset="-128"/>
                        </a:rPr>
                        <a:t>構成比（％）</a:t>
                      </a:r>
                      <a:endParaRPr lang="ja-JP" sz="1200" dirty="0">
                        <a:solidFill>
                          <a:schemeClr val="tx1"/>
                        </a:solidFill>
                        <a:latin typeface="Meiryo UI" panose="020B0604030504040204" pitchFamily="50" charset="-128"/>
                        <a:ea typeface="Meiryo UI" panose="020B0604030504040204" pitchFamily="50" charset="-128"/>
                      </a:endParaRPr>
                    </a:p>
                  </a:txBody>
                  <a:tcPr marL="38100" marR="38100" marT="38100" marB="38100" anchor="ctr">
                    <a:solidFill>
                      <a:schemeClr val="bg1">
                        <a:lumMod val="85000"/>
                      </a:schemeClr>
                    </a:solidFill>
                  </a:tcPr>
                </a:tc>
                <a:extLst>
                  <a:ext uri="{0D108BD9-81ED-4DB2-BD59-A6C34878D82A}">
                    <a16:rowId xmlns:a16="http://schemas.microsoft.com/office/drawing/2014/main" val="1428765390"/>
                  </a:ext>
                </a:extLst>
              </a:tr>
              <a:tr h="496024">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extLst>
                  <a:ext uri="{0D108BD9-81ED-4DB2-BD59-A6C34878D82A}">
                    <a16:rowId xmlns:a16="http://schemas.microsoft.com/office/drawing/2014/main" val="4017661576"/>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2934875363"/>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1232826312"/>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2485618212"/>
                  </a:ext>
                </a:extLst>
              </a:tr>
              <a:tr h="496024">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extLst>
                  <a:ext uri="{0D108BD9-81ED-4DB2-BD59-A6C34878D82A}">
                    <a16:rowId xmlns:a16="http://schemas.microsoft.com/office/drawing/2014/main" val="4050790539"/>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2332393725"/>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1272121596"/>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3635404499"/>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873445913"/>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1950778552"/>
                  </a:ext>
                </a:extLst>
              </a:tr>
              <a:tr h="391597">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tc>
                <a:extLst>
                  <a:ext uri="{0D108BD9-81ED-4DB2-BD59-A6C34878D82A}">
                    <a16:rowId xmlns:a16="http://schemas.microsoft.com/office/drawing/2014/main" val="987639951"/>
                  </a:ext>
                </a:extLst>
              </a:tr>
            </a:tbl>
          </a:graphicData>
        </a:graphic>
      </p:graphicFrame>
    </p:spTree>
    <p:extLst>
      <p:ext uri="{BB962C8B-B14F-4D97-AF65-F5344CB8AC3E}">
        <p14:creationId xmlns:p14="http://schemas.microsoft.com/office/powerpoint/2010/main" val="2955983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テキスト ボックス 33">
            <a:extLst>
              <a:ext uri="{FF2B5EF4-FFF2-40B4-BE49-F238E27FC236}">
                <a16:creationId xmlns:a16="http://schemas.microsoft.com/office/drawing/2014/main" id="{22B0803A-0073-481E-AE65-9A88185B7661}"/>
              </a:ext>
            </a:extLst>
          </p:cNvPr>
          <p:cNvSpPr txBox="1"/>
          <p:nvPr/>
        </p:nvSpPr>
        <p:spPr>
          <a:xfrm>
            <a:off x="379299" y="1115331"/>
            <a:ext cx="6099401" cy="461665"/>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altLang="en-US" sz="1200" dirty="0">
                <a:latin typeface="Meiryo UI" panose="020B0604030504040204" pitchFamily="50" charset="-128"/>
                <a:ea typeface="Meiryo UI" panose="020B0604030504040204" pitchFamily="50" charset="-128"/>
                <a:cs typeface="+mn-lt"/>
              </a:rPr>
              <a:t>自分たちが作成し</a:t>
            </a:r>
            <a:r>
              <a:rPr lang="ja-JP" sz="1200" dirty="0">
                <a:latin typeface="Meiryo UI" panose="020B0604030504040204" pitchFamily="50" charset="-128"/>
                <a:ea typeface="Meiryo UI" panose="020B0604030504040204" pitchFamily="50" charset="-128"/>
                <a:cs typeface="+mn-lt"/>
              </a:rPr>
              <a:t>た</a:t>
            </a:r>
            <a:r>
              <a:rPr lang="ja-JP" altLang="en-US" sz="1200" dirty="0">
                <a:latin typeface="Meiryo UI" panose="020B0604030504040204" pitchFamily="50" charset="-128"/>
                <a:ea typeface="Meiryo UI" panose="020B0604030504040204" pitchFamily="50" charset="-128"/>
                <a:cs typeface="+mn-lt"/>
              </a:rPr>
              <a:t>ポートフォリオ（ファ</a:t>
            </a:r>
            <a:r>
              <a:rPr lang="ja-JP" sz="1200" dirty="0">
                <a:latin typeface="Meiryo UI" panose="020B0604030504040204" pitchFamily="50" charset="-128"/>
                <a:ea typeface="Meiryo UI" panose="020B0604030504040204" pitchFamily="50" charset="-128"/>
                <a:cs typeface="+mn-lt"/>
              </a:rPr>
              <a:t>ン</a:t>
            </a:r>
            <a:r>
              <a:rPr lang="ja-JP" altLang="en-US" sz="1200" dirty="0">
                <a:latin typeface="Meiryo UI" panose="020B0604030504040204" pitchFamily="50" charset="-128"/>
                <a:ea typeface="Meiryo UI" panose="020B0604030504040204" pitchFamily="50" charset="-128"/>
                <a:cs typeface="+mn-lt"/>
              </a:rPr>
              <a:t>ド）</a:t>
            </a:r>
            <a:r>
              <a:rPr lang="ja-JP" sz="1200" dirty="0">
                <a:latin typeface="Meiryo UI" panose="020B0604030504040204" pitchFamily="50" charset="-128"/>
                <a:ea typeface="Meiryo UI" panose="020B0604030504040204" pitchFamily="50" charset="-128"/>
                <a:cs typeface="+mn-lt"/>
              </a:rPr>
              <a:t>への賛同者を増やすために、投資家向けにアピールしよう（大</a:t>
            </a:r>
            <a:r>
              <a:rPr lang="ja-JP" altLang="en-US" sz="1200" dirty="0">
                <a:latin typeface="Meiryo UI" panose="020B0604030504040204" pitchFamily="50" charset="-128"/>
                <a:ea typeface="Meiryo UI" panose="020B0604030504040204" pitchFamily="50" charset="-128"/>
                <a:cs typeface="+mn-lt"/>
              </a:rPr>
              <a:t>学</a:t>
            </a:r>
            <a:r>
              <a:rPr lang="ja-JP" sz="1200" dirty="0">
                <a:latin typeface="Meiryo UI" panose="020B0604030504040204" pitchFamily="50" charset="-128"/>
                <a:ea typeface="Meiryo UI" panose="020B0604030504040204" pitchFamily="50" charset="-128"/>
                <a:cs typeface="+mn-lt"/>
              </a:rPr>
              <a:t>生は、</a:t>
            </a:r>
            <a:r>
              <a:rPr lang="ja-JP" altLang="en-US" sz="1200" dirty="0">
                <a:latin typeface="Meiryo UI" panose="020B0604030504040204" pitchFamily="50" charset="-128"/>
                <a:ea typeface="Meiryo UI" panose="020B0604030504040204" pitchFamily="50" charset="-128"/>
                <a:cs typeface="+mn-lt"/>
              </a:rPr>
              <a:t>ここ</a:t>
            </a:r>
            <a:r>
              <a:rPr lang="ja-JP" sz="1200" dirty="0">
                <a:latin typeface="Meiryo UI" panose="020B0604030504040204" pitchFamily="50" charset="-128"/>
                <a:ea typeface="Meiryo UI" panose="020B0604030504040204" pitchFamily="50" charset="-128"/>
                <a:cs typeface="+mn-lt"/>
              </a:rPr>
              <a:t>にポートフォリ</a:t>
            </a:r>
            <a:r>
              <a:rPr lang="ja-JP" altLang="en-US" sz="1200" dirty="0">
                <a:latin typeface="Meiryo UI" panose="020B0604030504040204" pitchFamily="50" charset="-128"/>
                <a:ea typeface="Meiryo UI" panose="020B0604030504040204" pitchFamily="50" charset="-128"/>
                <a:cs typeface="+mn-lt"/>
              </a:rPr>
              <a:t>オ</a:t>
            </a:r>
            <a:r>
              <a:rPr lang="ja-JP" sz="1200" dirty="0">
                <a:latin typeface="Meiryo UI" panose="020B0604030504040204" pitchFamily="50" charset="-128"/>
                <a:ea typeface="Meiryo UI" panose="020B0604030504040204" pitchFamily="50" charset="-128"/>
                <a:cs typeface="+mn-lt"/>
              </a:rPr>
              <a:t>理</a:t>
            </a:r>
            <a:r>
              <a:rPr lang="ja-JP" altLang="en-US" sz="1200" dirty="0">
                <a:latin typeface="Meiryo UI" panose="020B0604030504040204" pitchFamily="50" charset="-128"/>
                <a:ea typeface="Meiryo UI" panose="020B0604030504040204" pitchFamily="50" charset="-128"/>
                <a:cs typeface="+mn-lt"/>
              </a:rPr>
              <a:t>論</a:t>
            </a:r>
            <a:r>
              <a:rPr lang="ja-JP" sz="1200" dirty="0">
                <a:latin typeface="Meiryo UI" panose="020B0604030504040204" pitchFamily="50" charset="-128"/>
                <a:ea typeface="Meiryo UI" panose="020B0604030504040204" pitchFamily="50" charset="-128"/>
                <a:cs typeface="+mn-lt"/>
              </a:rPr>
              <a:t>に基づい</a:t>
            </a:r>
            <a:r>
              <a:rPr lang="ja-JP" altLang="en-US" sz="1200" dirty="0">
                <a:latin typeface="Meiryo UI" panose="020B0604030504040204" pitchFamily="50" charset="-128"/>
                <a:ea typeface="Meiryo UI" panose="020B0604030504040204" pitchFamily="50" charset="-128"/>
                <a:cs typeface="+mn-lt"/>
              </a:rPr>
              <a:t>た</a:t>
            </a:r>
            <a:r>
              <a:rPr lang="ja-JP" sz="1200" dirty="0">
                <a:latin typeface="Meiryo UI" panose="020B0604030504040204" pitchFamily="50" charset="-128"/>
                <a:ea typeface="Meiryo UI" panose="020B0604030504040204" pitchFamily="50" charset="-128"/>
                <a:cs typeface="+mn-lt"/>
              </a:rPr>
              <a:t>考</a:t>
            </a:r>
            <a:r>
              <a:rPr lang="ja-JP" altLang="en-US" sz="1200" dirty="0">
                <a:latin typeface="Meiryo UI" panose="020B0604030504040204" pitchFamily="50" charset="-128"/>
                <a:ea typeface="Meiryo UI" panose="020B0604030504040204" pitchFamily="50" charset="-128"/>
                <a:cs typeface="+mn-lt"/>
              </a:rPr>
              <a:t>察</a:t>
            </a:r>
            <a:r>
              <a:rPr lang="ja-JP" sz="1200" dirty="0">
                <a:latin typeface="Meiryo UI" panose="020B0604030504040204" pitchFamily="50" charset="-128"/>
                <a:ea typeface="Meiryo UI" panose="020B0604030504040204" pitchFamily="50" charset="-128"/>
                <a:cs typeface="+mn-lt"/>
              </a:rPr>
              <a:t>を</a:t>
            </a:r>
            <a:r>
              <a:rPr lang="ja-JP" altLang="en-US" sz="1200" dirty="0">
                <a:latin typeface="Meiryo UI" panose="020B0604030504040204" pitchFamily="50" charset="-128"/>
                <a:ea typeface="Meiryo UI" panose="020B0604030504040204" pitchFamily="50" charset="-128"/>
                <a:cs typeface="+mn-lt"/>
              </a:rPr>
              <a:t>記入しよう）。</a:t>
            </a:r>
            <a:endParaRPr lang="ja-JP" sz="1200" dirty="0">
              <a:latin typeface="Meiryo UI" panose="020B0604030504040204" pitchFamily="50" charset="-128"/>
              <a:ea typeface="Meiryo UI" panose="020B0604030504040204" pitchFamily="50" charset="-128"/>
              <a:cs typeface="+mn-lt"/>
            </a:endParaRPr>
          </a:p>
        </p:txBody>
      </p:sp>
      <p:sp>
        <p:nvSpPr>
          <p:cNvPr id="35" name="テキスト ボックス 34">
            <a:extLst>
              <a:ext uri="{FF2B5EF4-FFF2-40B4-BE49-F238E27FC236}">
                <a16:creationId xmlns:a16="http://schemas.microsoft.com/office/drawing/2014/main" id="{D06460C2-33AC-414C-8A1B-A4B5DDC6F0BE}"/>
              </a:ext>
            </a:extLst>
          </p:cNvPr>
          <p:cNvSpPr txBox="1"/>
          <p:nvPr/>
        </p:nvSpPr>
        <p:spPr>
          <a:xfrm>
            <a:off x="382263" y="583917"/>
            <a:ext cx="6099793" cy="33855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sz="1600" b="1" dirty="0">
                <a:latin typeface="Meiryo UI" panose="020B0604030504040204" pitchFamily="50" charset="-128"/>
                <a:ea typeface="Meiryo UI" panose="020B0604030504040204" pitchFamily="50" charset="-128"/>
                <a:cs typeface="+mn-lt"/>
              </a:rPr>
              <a:t>４．投資家へのアピール</a:t>
            </a:r>
            <a:endParaRPr lang="ja-JP" dirty="0">
              <a:latin typeface="Meiryo UI" panose="020B0604030504040204" pitchFamily="50" charset="-128"/>
              <a:ea typeface="Meiryo UI" panose="020B0604030504040204" pitchFamily="50" charset="-128"/>
              <a:cs typeface="Calibri"/>
            </a:endParaRPr>
          </a:p>
        </p:txBody>
      </p:sp>
      <p:sp>
        <p:nvSpPr>
          <p:cNvPr id="23" name="正方形/長方形 22">
            <a:extLst>
              <a:ext uri="{FF2B5EF4-FFF2-40B4-BE49-F238E27FC236}">
                <a16:creationId xmlns:a16="http://schemas.microsoft.com/office/drawing/2014/main" id="{CCD2B9B1-0AC4-4884-B96B-E4B0CEA93E6C}"/>
              </a:ext>
            </a:extLst>
          </p:cNvPr>
          <p:cNvSpPr/>
          <p:nvPr/>
        </p:nvSpPr>
        <p:spPr>
          <a:xfrm>
            <a:off x="379299" y="1769857"/>
            <a:ext cx="6099401" cy="7471112"/>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90930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E2462E90-DEDA-4411-ADD7-A8B873FFC243}"/>
              </a:ext>
            </a:extLst>
          </p:cNvPr>
          <p:cNvSpPr txBox="1"/>
          <p:nvPr/>
        </p:nvSpPr>
        <p:spPr>
          <a:xfrm>
            <a:off x="376080" y="995954"/>
            <a:ext cx="6105295" cy="276999"/>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altLang="en-US" sz="1200" dirty="0">
                <a:latin typeface="Meiryo UI" panose="020B0604030504040204" pitchFamily="50" charset="-128"/>
                <a:ea typeface="Meiryo UI" panose="020B0604030504040204" pitchFamily="50" charset="-128"/>
                <a:cs typeface="+mn-lt"/>
              </a:rPr>
              <a:t>日経</a:t>
            </a:r>
            <a:r>
              <a:rPr lang="en-US" altLang="ja-JP" sz="1200" dirty="0">
                <a:latin typeface="Meiryo UI" panose="020B0604030504040204" pitchFamily="50" charset="-128"/>
                <a:ea typeface="Meiryo UI" panose="020B0604030504040204" pitchFamily="50" charset="-128"/>
                <a:cs typeface="+mn-lt"/>
              </a:rPr>
              <a:t>ST</a:t>
            </a:r>
            <a:r>
              <a:rPr lang="ja-JP" sz="1200" dirty="0">
                <a:latin typeface="Meiryo UI" panose="020B0604030504040204" pitchFamily="50" charset="-128"/>
                <a:ea typeface="Meiryo UI" panose="020B0604030504040204" pitchFamily="50" charset="-128"/>
                <a:cs typeface="+mn-lt"/>
              </a:rPr>
              <a:t>OC</a:t>
            </a:r>
            <a:r>
              <a:rPr lang="en-US" altLang="ja-JP" sz="1200" dirty="0">
                <a:latin typeface="Meiryo UI" panose="020B0604030504040204" pitchFamily="50" charset="-128"/>
                <a:ea typeface="Meiryo UI" panose="020B0604030504040204" pitchFamily="50" charset="-128"/>
                <a:cs typeface="+mn-lt"/>
              </a:rPr>
              <a:t>K</a:t>
            </a:r>
            <a:r>
              <a:rPr lang="ja-JP" sz="1200" dirty="0">
                <a:latin typeface="Meiryo UI" panose="020B0604030504040204" pitchFamily="50" charset="-128"/>
                <a:ea typeface="Meiryo UI" panose="020B0604030504040204" pitchFamily="50" charset="-128"/>
                <a:cs typeface="+mn-lt"/>
              </a:rPr>
              <a:t>リ</a:t>
            </a:r>
            <a:r>
              <a:rPr lang="ja-JP" altLang="en-US" sz="1200" dirty="0">
                <a:latin typeface="Meiryo UI" panose="020B0604030504040204" pitchFamily="50" charset="-128"/>
                <a:ea typeface="Meiryo UI" panose="020B0604030504040204" pitchFamily="50" charset="-128"/>
                <a:cs typeface="+mn-lt"/>
              </a:rPr>
              <a:t>ー</a:t>
            </a:r>
            <a:r>
              <a:rPr lang="ja-JP" sz="1200" dirty="0">
                <a:latin typeface="Meiryo UI" panose="020B0604030504040204" pitchFamily="50" charset="-128"/>
                <a:ea typeface="Meiryo UI" panose="020B0604030504040204" pitchFamily="50" charset="-128"/>
                <a:cs typeface="+mn-lt"/>
              </a:rPr>
              <a:t>グを通</a:t>
            </a:r>
            <a:r>
              <a:rPr lang="ja-JP" altLang="en-US" sz="1200" dirty="0">
                <a:latin typeface="Meiryo UI" panose="020B0604030504040204" pitchFamily="50" charset="-128"/>
                <a:ea typeface="Meiryo UI" panose="020B0604030504040204" pitchFamily="50" charset="-128"/>
                <a:cs typeface="+mn-lt"/>
              </a:rPr>
              <a:t>して学んだ</a:t>
            </a:r>
            <a:r>
              <a:rPr lang="ja-JP" sz="1200" dirty="0">
                <a:latin typeface="Meiryo UI" panose="020B0604030504040204" pitchFamily="50" charset="-128"/>
                <a:ea typeface="Meiryo UI" panose="020B0604030504040204" pitchFamily="50" charset="-128"/>
                <a:cs typeface="+mn-lt"/>
              </a:rPr>
              <a:t>ことをまとめよう。</a:t>
            </a:r>
            <a:endParaRPr lang="ja-JP" altLang="en-US" dirty="0">
              <a:latin typeface="Meiryo UI" panose="020B0604030504040204" pitchFamily="50" charset="-128"/>
              <a:ea typeface="Meiryo UI" panose="020B0604030504040204" pitchFamily="50" charset="-128"/>
              <a:cs typeface="+mn-lt"/>
            </a:endParaRPr>
          </a:p>
        </p:txBody>
      </p:sp>
      <p:sp>
        <p:nvSpPr>
          <p:cNvPr id="6" name="テキスト ボックス 5">
            <a:extLst>
              <a:ext uri="{FF2B5EF4-FFF2-40B4-BE49-F238E27FC236}">
                <a16:creationId xmlns:a16="http://schemas.microsoft.com/office/drawing/2014/main" id="{0A935BC3-7F31-424E-A41D-FDF16E311708}"/>
              </a:ext>
            </a:extLst>
          </p:cNvPr>
          <p:cNvSpPr txBox="1"/>
          <p:nvPr/>
        </p:nvSpPr>
        <p:spPr>
          <a:xfrm>
            <a:off x="376080" y="572149"/>
            <a:ext cx="6106813" cy="33855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1600" b="1" dirty="0">
                <a:latin typeface="Meiryo UI" panose="020B0604030504040204" pitchFamily="50" charset="-128"/>
                <a:ea typeface="Meiryo UI" panose="020B0604030504040204" pitchFamily="50" charset="-128"/>
                <a:cs typeface="+mn-lt"/>
              </a:rPr>
              <a:t>５</a:t>
            </a:r>
            <a:r>
              <a:rPr lang="ja-JP" sz="1600" b="1" dirty="0">
                <a:latin typeface="Meiryo UI" panose="020B0604030504040204" pitchFamily="50" charset="-128"/>
                <a:ea typeface="Meiryo UI" panose="020B0604030504040204" pitchFamily="50" charset="-128"/>
                <a:cs typeface="+mn-lt"/>
              </a:rPr>
              <a:t>．</a:t>
            </a:r>
            <a:r>
              <a:rPr lang="ja-JP" altLang="en-US" sz="1600" b="1" dirty="0">
                <a:latin typeface="Meiryo UI" panose="020B0604030504040204" pitchFamily="50" charset="-128"/>
                <a:ea typeface="Meiryo UI" panose="020B0604030504040204" pitchFamily="50" charset="-128"/>
                <a:cs typeface="+mn-lt"/>
              </a:rPr>
              <a:t>日経</a:t>
            </a:r>
            <a:r>
              <a:rPr lang="en-US" altLang="ja-JP" sz="1600" b="1" dirty="0">
                <a:latin typeface="Meiryo UI" panose="020B0604030504040204" pitchFamily="50" charset="-128"/>
                <a:ea typeface="Meiryo UI" panose="020B0604030504040204" pitchFamily="50" charset="-128"/>
                <a:cs typeface="+mn-lt"/>
              </a:rPr>
              <a:t>STOCK</a:t>
            </a:r>
            <a:r>
              <a:rPr lang="ja-JP" altLang="en-US" sz="1600" b="1" dirty="0">
                <a:latin typeface="Meiryo UI" panose="020B0604030504040204" pitchFamily="50" charset="-128"/>
                <a:ea typeface="Meiryo UI" panose="020B0604030504040204" pitchFamily="50" charset="-128"/>
                <a:cs typeface="+mn-lt"/>
              </a:rPr>
              <a:t>リ</a:t>
            </a:r>
            <a:r>
              <a:rPr lang="ja-JP" sz="1600" b="1" dirty="0">
                <a:latin typeface="Meiryo UI" panose="020B0604030504040204" pitchFamily="50" charset="-128"/>
                <a:ea typeface="Meiryo UI" panose="020B0604030504040204" pitchFamily="50" charset="-128"/>
                <a:cs typeface="+mn-lt"/>
              </a:rPr>
              <a:t>ー</a:t>
            </a:r>
            <a:r>
              <a:rPr lang="ja-JP" altLang="en-US" sz="1600" b="1" dirty="0">
                <a:latin typeface="Meiryo UI" panose="020B0604030504040204" pitchFamily="50" charset="-128"/>
                <a:ea typeface="Meiryo UI" panose="020B0604030504040204" pitchFamily="50" charset="-128"/>
                <a:cs typeface="+mn-lt"/>
              </a:rPr>
              <a:t>グを通して学んだこと</a:t>
            </a:r>
            <a:endParaRPr lang="ja-JP" altLang="en-US" dirty="0">
              <a:latin typeface="Meiryo UI" panose="020B0604030504040204" pitchFamily="50" charset="-128"/>
              <a:ea typeface="Meiryo UI" panose="020B0604030504040204" pitchFamily="50" charset="-128"/>
              <a:cs typeface="Calibri"/>
            </a:endParaRPr>
          </a:p>
        </p:txBody>
      </p:sp>
      <p:sp>
        <p:nvSpPr>
          <p:cNvPr id="7" name="正方形/長方形 6">
            <a:extLst>
              <a:ext uri="{FF2B5EF4-FFF2-40B4-BE49-F238E27FC236}">
                <a16:creationId xmlns:a16="http://schemas.microsoft.com/office/drawing/2014/main" id="{09DC2D89-1694-41CA-B5B7-421C9D3F582C}"/>
              </a:ext>
            </a:extLst>
          </p:cNvPr>
          <p:cNvSpPr/>
          <p:nvPr/>
        </p:nvSpPr>
        <p:spPr>
          <a:xfrm>
            <a:off x="375513" y="1358204"/>
            <a:ext cx="6105295" cy="7785731"/>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80046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a:extLst>
              <a:ext uri="{FF2B5EF4-FFF2-40B4-BE49-F238E27FC236}">
                <a16:creationId xmlns:a16="http://schemas.microsoft.com/office/drawing/2014/main" id="{7E7E5301-73EA-4FDE-9871-93344BCC15DF}"/>
              </a:ext>
            </a:extLst>
          </p:cNvPr>
          <p:cNvSpPr txBox="1"/>
          <p:nvPr/>
        </p:nvSpPr>
        <p:spPr>
          <a:xfrm>
            <a:off x="372610" y="620351"/>
            <a:ext cx="6113661" cy="33855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sz="1600" b="1" dirty="0">
                <a:latin typeface="Meiryo UI" panose="020B0604030504040204" pitchFamily="50" charset="-128"/>
                <a:ea typeface="Meiryo UI" panose="020B0604030504040204" pitchFamily="50" charset="-128"/>
                <a:cs typeface="+mn-lt"/>
              </a:rPr>
              <a:t>６．参考文献</a:t>
            </a:r>
            <a:endParaRPr lang="ja-JP" dirty="0">
              <a:latin typeface="Meiryo UI" panose="020B0604030504040204" pitchFamily="50" charset="-128"/>
              <a:ea typeface="Meiryo UI" panose="020B0604030504040204" pitchFamily="50" charset="-128"/>
              <a:cs typeface="Calibri"/>
            </a:endParaRPr>
          </a:p>
        </p:txBody>
      </p:sp>
      <p:sp>
        <p:nvSpPr>
          <p:cNvPr id="21" name="正方形/長方形 20">
            <a:extLst>
              <a:ext uri="{FF2B5EF4-FFF2-40B4-BE49-F238E27FC236}">
                <a16:creationId xmlns:a16="http://schemas.microsoft.com/office/drawing/2014/main" id="{5F757E63-98C3-4DBB-996B-522AF0747482}"/>
              </a:ext>
            </a:extLst>
          </p:cNvPr>
          <p:cNvSpPr/>
          <p:nvPr/>
        </p:nvSpPr>
        <p:spPr>
          <a:xfrm>
            <a:off x="367225" y="1171136"/>
            <a:ext cx="6119046" cy="8377813"/>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71146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A076DF62-A537-4C88-A891-7EBAFEFABD35}"/>
              </a:ext>
            </a:extLst>
          </p:cNvPr>
          <p:cNvSpPr/>
          <p:nvPr/>
        </p:nvSpPr>
        <p:spPr>
          <a:xfrm>
            <a:off x="487970" y="1342360"/>
            <a:ext cx="5873166" cy="1557189"/>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spcBef>
                <a:spcPts val="100"/>
              </a:spcBef>
            </a:pPr>
            <a:r>
              <a:rPr lang="ja-JP" b="1" dirty="0">
                <a:solidFill>
                  <a:schemeClr val="tx1"/>
                </a:solidFill>
                <a:latin typeface="Meiryo UI" panose="020B0604030504040204" pitchFamily="50" charset="-128"/>
                <a:ea typeface="Meiryo UI" panose="020B0604030504040204" pitchFamily="50" charset="-128"/>
              </a:rPr>
              <a:t>タイトル</a:t>
            </a:r>
            <a:endParaRPr lang="ja-JP" altLang="en-US" sz="1400" b="1" dirty="0">
              <a:solidFill>
                <a:schemeClr val="tx1"/>
              </a:solidFill>
              <a:latin typeface="Meiryo UI" panose="020B0604030504040204" pitchFamily="50" charset="-128"/>
              <a:ea typeface="Meiryo UI" panose="020B0604030504040204" pitchFamily="50" charset="-128"/>
              <a:cs typeface="+mn-lt"/>
            </a:endParaRPr>
          </a:p>
        </p:txBody>
      </p:sp>
      <p:sp>
        <p:nvSpPr>
          <p:cNvPr id="5" name="正方形/長方形 4">
            <a:extLst>
              <a:ext uri="{FF2B5EF4-FFF2-40B4-BE49-F238E27FC236}">
                <a16:creationId xmlns:a16="http://schemas.microsoft.com/office/drawing/2014/main" id="{6BD3757E-C179-470D-A510-2D605118211F}"/>
              </a:ext>
            </a:extLst>
          </p:cNvPr>
          <p:cNvSpPr/>
          <p:nvPr/>
        </p:nvSpPr>
        <p:spPr>
          <a:xfrm>
            <a:off x="487687" y="2899549"/>
            <a:ext cx="5873449" cy="6661339"/>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nSpc>
                <a:spcPct val="150000"/>
              </a:lnSpc>
              <a:spcBef>
                <a:spcPts val="100"/>
              </a:spcBef>
            </a:pPr>
            <a:r>
              <a:rPr lang="ja-JP" b="1" dirty="0">
                <a:solidFill>
                  <a:schemeClr val="tx1"/>
                </a:solidFill>
                <a:latin typeface="Meiryo UI" panose="020B0604030504040204" pitchFamily="50" charset="-128"/>
                <a:ea typeface="Meiryo UI" panose="020B0604030504040204" pitchFamily="50" charset="-128"/>
              </a:rPr>
              <a:t>基</a:t>
            </a:r>
            <a:r>
              <a:rPr lang="ja-JP" altLang="en-US" b="1" dirty="0">
                <a:solidFill>
                  <a:schemeClr val="tx1"/>
                </a:solidFill>
                <a:latin typeface="Meiryo UI" panose="020B0604030504040204" pitchFamily="50" charset="-128"/>
                <a:ea typeface="Meiryo UI" panose="020B0604030504040204" pitchFamily="50" charset="-128"/>
              </a:rPr>
              <a:t> </a:t>
            </a:r>
            <a:r>
              <a:rPr lang="ja-JP" b="1" dirty="0">
                <a:solidFill>
                  <a:schemeClr val="tx1"/>
                </a:solidFill>
                <a:latin typeface="Meiryo UI" panose="020B0604030504040204" pitchFamily="50" charset="-128"/>
                <a:ea typeface="Meiryo UI" panose="020B0604030504040204" pitchFamily="50" charset="-128"/>
              </a:rPr>
              <a:t>本</a:t>
            </a:r>
            <a:r>
              <a:rPr lang="ja-JP" altLang="en-US" b="1" dirty="0">
                <a:solidFill>
                  <a:schemeClr val="tx1"/>
                </a:solidFill>
                <a:latin typeface="Meiryo UI" panose="020B0604030504040204" pitchFamily="50" charset="-128"/>
                <a:ea typeface="Meiryo UI" panose="020B0604030504040204" pitchFamily="50" charset="-128"/>
              </a:rPr>
              <a:t> </a:t>
            </a:r>
            <a:r>
              <a:rPr lang="ja-JP" b="1" dirty="0">
                <a:solidFill>
                  <a:schemeClr val="tx1"/>
                </a:solidFill>
                <a:latin typeface="Meiryo UI" panose="020B0604030504040204" pitchFamily="50" charset="-128"/>
                <a:ea typeface="Meiryo UI" panose="020B0604030504040204" pitchFamily="50" charset="-128"/>
              </a:rPr>
              <a:t>情</a:t>
            </a:r>
            <a:r>
              <a:rPr lang="ja-JP" altLang="en-US" b="1" dirty="0">
                <a:solidFill>
                  <a:schemeClr val="tx1"/>
                </a:solidFill>
                <a:latin typeface="Meiryo UI" panose="020B0604030504040204" pitchFamily="50" charset="-128"/>
                <a:ea typeface="Meiryo UI" panose="020B0604030504040204" pitchFamily="50" charset="-128"/>
              </a:rPr>
              <a:t> </a:t>
            </a:r>
            <a:r>
              <a:rPr lang="ja-JP" b="1" dirty="0">
                <a:solidFill>
                  <a:schemeClr val="tx1"/>
                </a:solidFill>
                <a:latin typeface="Meiryo UI" panose="020B0604030504040204" pitchFamily="50" charset="-128"/>
                <a:ea typeface="Meiryo UI" panose="020B0604030504040204" pitchFamily="50" charset="-128"/>
              </a:rPr>
              <a:t>報</a:t>
            </a:r>
            <a:endParaRPr lang="en-US" altLang="ja-JP" sz="1400" dirty="0">
              <a:solidFill>
                <a:schemeClr val="tx1"/>
              </a:solidFill>
              <a:latin typeface="Meiryo UI" panose="020B0604030504040204" pitchFamily="50" charset="-128"/>
              <a:ea typeface="Meiryo UI" panose="020B0604030504040204" pitchFamily="50" charset="-128"/>
              <a:cs typeface="Calibri" panose="020F0502020204030204"/>
            </a:endParaRPr>
          </a:p>
          <a:p>
            <a:pPr>
              <a:spcBef>
                <a:spcPts val="100"/>
              </a:spcBef>
            </a:pP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r>
              <a:rPr lang="ja-JP" sz="1200" dirty="0">
                <a:solidFill>
                  <a:schemeClr val="tx1"/>
                </a:solidFill>
                <a:latin typeface="Meiryo UI" panose="020B0604030504040204" pitchFamily="50" charset="-128"/>
                <a:ea typeface="Meiryo UI" panose="020B0604030504040204" pitchFamily="50" charset="-128"/>
              </a:rPr>
              <a:t>応募区分</a:t>
            </a:r>
            <a:r>
              <a:rPr lang="ja-JP" altLang="en-US" sz="1200" dirty="0">
                <a:solidFill>
                  <a:schemeClr val="tx1"/>
                </a:solidFill>
                <a:latin typeface="Meiryo UI" panose="020B0604030504040204" pitchFamily="50" charset="-128"/>
                <a:ea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r>
              <a:rPr lang="ja-JP" sz="1200" dirty="0">
                <a:solidFill>
                  <a:schemeClr val="tx1"/>
                </a:solidFill>
                <a:latin typeface="Meiryo UI" panose="020B0604030504040204" pitchFamily="50" charset="-128"/>
                <a:ea typeface="Meiryo UI" panose="020B0604030504040204" pitchFamily="50" charset="-128"/>
              </a:rPr>
              <a:t>チーム</a:t>
            </a:r>
            <a:r>
              <a:rPr lang="en-US" altLang="ja-JP" sz="1200" dirty="0">
                <a:solidFill>
                  <a:schemeClr val="tx1"/>
                </a:solidFill>
                <a:latin typeface="Meiryo UI" panose="020B0604030504040204" pitchFamily="50" charset="-128"/>
                <a:ea typeface="Meiryo UI" panose="020B0604030504040204" pitchFamily="50" charset="-128"/>
                <a:cs typeface="Arial"/>
              </a:rPr>
              <a:t>ID</a:t>
            </a:r>
            <a:r>
              <a:rPr lang="ja-JP" altLang="en-US" sz="1200" dirty="0">
                <a:solidFill>
                  <a:schemeClr val="tx1"/>
                </a:solidFill>
                <a:latin typeface="Meiryo UI" panose="020B0604030504040204" pitchFamily="50" charset="-128"/>
                <a:ea typeface="Meiryo UI" panose="020B0604030504040204" pitchFamily="50" charset="-128"/>
                <a:cs typeface="Arial"/>
              </a:rPr>
              <a:t>：</a:t>
            </a:r>
            <a:endParaRPr lang="en-US" altLang="ja-JP" sz="1200" dirty="0">
              <a:solidFill>
                <a:schemeClr val="tx1"/>
              </a:solidFill>
              <a:latin typeface="Meiryo UI" panose="020B0604030504040204" pitchFamily="50" charset="-128"/>
              <a:ea typeface="Meiryo UI" panose="020B0604030504040204" pitchFamily="50" charset="-128"/>
              <a:cs typeface="Arial"/>
            </a:endParaRPr>
          </a:p>
          <a:p>
            <a:pPr>
              <a:spcBef>
                <a:spcPts val="100"/>
              </a:spcBef>
            </a:pPr>
            <a:r>
              <a:rPr lang="ja-JP" sz="1200" dirty="0">
                <a:solidFill>
                  <a:schemeClr val="tx1"/>
                </a:solidFill>
                <a:latin typeface="Meiryo UI" panose="020B0604030504040204" pitchFamily="50" charset="-128"/>
                <a:ea typeface="Meiryo UI" panose="020B0604030504040204" pitchFamily="50" charset="-128"/>
              </a:rPr>
              <a:t>チーム名</a:t>
            </a:r>
            <a:r>
              <a:rPr lang="ja-JP" altLang="en-US" sz="1200" dirty="0">
                <a:solidFill>
                  <a:schemeClr val="tx1"/>
                </a:solidFill>
                <a:latin typeface="Meiryo UI" panose="020B0604030504040204" pitchFamily="50" charset="-128"/>
                <a:ea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r>
              <a:rPr lang="ja-JP" sz="1200" dirty="0">
                <a:solidFill>
                  <a:schemeClr val="tx1"/>
                </a:solidFill>
                <a:latin typeface="Meiryo UI" panose="020B0604030504040204" pitchFamily="50" charset="-128"/>
                <a:ea typeface="Meiryo UI" panose="020B0604030504040204" pitchFamily="50" charset="-128"/>
              </a:rPr>
              <a:t>学校名</a:t>
            </a:r>
            <a:r>
              <a:rPr lang="ja-JP" altLang="en-US" sz="1200" dirty="0">
                <a:solidFill>
                  <a:schemeClr val="tx1"/>
                </a:solidFill>
                <a:latin typeface="Meiryo UI" panose="020B0604030504040204" pitchFamily="50" charset="-128"/>
                <a:ea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r>
              <a:rPr lang="ja-JP" sz="1200" dirty="0">
                <a:solidFill>
                  <a:schemeClr val="tx1"/>
                </a:solidFill>
                <a:latin typeface="Meiryo UI" panose="020B0604030504040204" pitchFamily="50" charset="-128"/>
                <a:ea typeface="Meiryo UI" panose="020B0604030504040204" pitchFamily="50" charset="-128"/>
              </a:rPr>
              <a:t>学</a:t>
            </a:r>
            <a:r>
              <a:rPr lang="ja-JP" altLang="en-US" sz="1200" dirty="0">
                <a:solidFill>
                  <a:schemeClr val="tx1"/>
                </a:solidFill>
                <a:latin typeface="Meiryo UI" panose="020B0604030504040204" pitchFamily="50" charset="-128"/>
                <a:ea typeface="Meiryo UI" panose="020B0604030504040204" pitchFamily="50" charset="-128"/>
              </a:rPr>
              <a:t>　　</a:t>
            </a:r>
            <a:r>
              <a:rPr lang="ja-JP" sz="1200" dirty="0">
                <a:solidFill>
                  <a:schemeClr val="tx1"/>
                </a:solidFill>
                <a:latin typeface="Meiryo UI" panose="020B0604030504040204" pitchFamily="50" charset="-128"/>
                <a:ea typeface="Meiryo UI" panose="020B0604030504040204" pitchFamily="50" charset="-128"/>
              </a:rPr>
              <a:t>年</a:t>
            </a:r>
            <a:r>
              <a:rPr lang="ja-JP" altLang="en-US" sz="1200" dirty="0">
                <a:solidFill>
                  <a:schemeClr val="tx1"/>
                </a:solidFill>
                <a:latin typeface="Meiryo UI" panose="020B0604030504040204" pitchFamily="50" charset="-128"/>
                <a:ea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r>
              <a:rPr lang="ja-JP" sz="1200" dirty="0">
                <a:solidFill>
                  <a:schemeClr val="tx1"/>
                </a:solidFill>
                <a:latin typeface="Meiryo UI" panose="020B0604030504040204" pitchFamily="50" charset="-128"/>
                <a:ea typeface="Meiryo UI" panose="020B0604030504040204" pitchFamily="50" charset="-128"/>
              </a:rPr>
              <a:t>リーダー名</a:t>
            </a:r>
            <a:r>
              <a:rPr lang="ja-JP" altLang="en-US" sz="1200" dirty="0">
                <a:solidFill>
                  <a:schemeClr val="tx1"/>
                </a:solidFill>
                <a:latin typeface="Meiryo UI" panose="020B0604030504040204" pitchFamily="50" charset="-128"/>
                <a:ea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r>
              <a:rPr lang="ja-JP" sz="1200" dirty="0">
                <a:solidFill>
                  <a:schemeClr val="tx1"/>
                </a:solidFill>
                <a:latin typeface="Meiryo UI" panose="020B0604030504040204" pitchFamily="50" charset="-128"/>
                <a:ea typeface="Meiryo UI" panose="020B0604030504040204" pitchFamily="50" charset="-128"/>
              </a:rPr>
              <a:t>メン</a:t>
            </a:r>
            <a:r>
              <a:rPr lang="ja-JP" altLang="en-US" sz="1200" dirty="0">
                <a:solidFill>
                  <a:schemeClr val="tx1"/>
                </a:solidFill>
                <a:latin typeface="Meiryo UI" panose="020B0604030504040204" pitchFamily="50" charset="-128"/>
                <a:ea typeface="Meiryo UI" panose="020B0604030504040204" pitchFamily="50" charset="-128"/>
              </a:rPr>
              <a:t>バー名：</a:t>
            </a: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r>
              <a:rPr lang="ja-JP" sz="1200" dirty="0">
                <a:solidFill>
                  <a:schemeClr val="tx1"/>
                </a:solidFill>
                <a:latin typeface="Meiryo UI" panose="020B0604030504040204" pitchFamily="50" charset="-128"/>
                <a:ea typeface="Meiryo UI" panose="020B0604030504040204" pitchFamily="50" charset="-128"/>
              </a:rPr>
              <a:t>指導教員</a:t>
            </a:r>
            <a:r>
              <a:rPr lang="ja-JP" altLang="en-US" sz="1200" dirty="0">
                <a:solidFill>
                  <a:schemeClr val="tx1"/>
                </a:solidFill>
                <a:latin typeface="Meiryo UI" panose="020B0604030504040204" pitchFamily="50" charset="-128"/>
                <a:ea typeface="Meiryo UI" panose="020B0604030504040204" pitchFamily="50" charset="-128"/>
              </a:rPr>
              <a:t>名：</a:t>
            </a: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endParaRPr lang="en-US" altLang="ja-JP" sz="1200" dirty="0">
              <a:solidFill>
                <a:schemeClr val="tx1"/>
              </a:solidFill>
              <a:latin typeface="Meiryo UI" panose="020B0604030504040204" pitchFamily="50" charset="-128"/>
              <a:ea typeface="Meiryo UI" panose="020B0604030504040204" pitchFamily="50" charset="-128"/>
              <a:cs typeface="+mn-lt"/>
            </a:endParaRPr>
          </a:p>
          <a:p>
            <a:pPr algn="ctr">
              <a:spcBef>
                <a:spcPts val="100"/>
              </a:spcBef>
            </a:pPr>
            <a:endParaRPr lang="en-US" altLang="ja-JP" sz="1100" dirty="0">
              <a:solidFill>
                <a:schemeClr val="tx1"/>
              </a:solidFill>
              <a:latin typeface="Meiryo UI" panose="020B0604030504040204" pitchFamily="50" charset="-128"/>
              <a:ea typeface="Meiryo UI" panose="020B0604030504040204" pitchFamily="50" charset="-128"/>
              <a:cs typeface="+mn-lt"/>
            </a:endParaRPr>
          </a:p>
        </p:txBody>
      </p:sp>
      <p:sp>
        <p:nvSpPr>
          <p:cNvPr id="6" name="テキスト ボックス 5">
            <a:extLst>
              <a:ext uri="{FF2B5EF4-FFF2-40B4-BE49-F238E27FC236}">
                <a16:creationId xmlns:a16="http://schemas.microsoft.com/office/drawing/2014/main" id="{DCBCD4D3-E72F-4A8C-AB66-341D8F033FE5}"/>
              </a:ext>
            </a:extLst>
          </p:cNvPr>
          <p:cNvSpPr txBox="1"/>
          <p:nvPr/>
        </p:nvSpPr>
        <p:spPr>
          <a:xfrm>
            <a:off x="496864" y="537258"/>
            <a:ext cx="5584568"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altLang="en-US" sz="1400" b="1" dirty="0">
                <a:solidFill>
                  <a:srgbClr val="FF0000"/>
                </a:solidFill>
                <a:latin typeface="Meiryo UI" panose="020B0604030504040204" pitchFamily="50" charset="-128"/>
                <a:ea typeface="Meiryo UI" panose="020B0604030504040204" pitchFamily="50" charset="-128"/>
                <a:cs typeface="Hiragino Sans"/>
              </a:rPr>
              <a:t>表紙</a:t>
            </a:r>
            <a:endParaRPr lang="en-US" altLang="ja-JP" sz="1400" b="1" dirty="0">
              <a:solidFill>
                <a:srgbClr val="FF0000"/>
              </a:solidFill>
              <a:latin typeface="Meiryo UI" panose="020B0604030504040204" pitchFamily="50" charset="-128"/>
              <a:ea typeface="Meiryo UI" panose="020B0604030504040204" pitchFamily="50" charset="-128"/>
              <a:cs typeface="Hiragino Sans"/>
            </a:endParaRPr>
          </a:p>
          <a:p>
            <a:pPr algn="just"/>
            <a:r>
              <a:rPr lang="ja-JP" altLang="en-US" sz="1400" dirty="0">
                <a:solidFill>
                  <a:srgbClr val="FF0000"/>
                </a:solidFill>
                <a:latin typeface="Meiryo UI" panose="020B0604030504040204" pitchFamily="50" charset="-128"/>
                <a:ea typeface="Meiryo UI" panose="020B0604030504040204" pitchFamily="50" charset="-128"/>
                <a:cs typeface="Hiragino Sans"/>
              </a:rPr>
              <a:t>以下の項目を入れて、自由に作成してください。</a:t>
            </a:r>
          </a:p>
          <a:p>
            <a:pPr algn="just"/>
            <a:r>
              <a:rPr lang="ja-JP" altLang="en-US" sz="1400" dirty="0">
                <a:solidFill>
                  <a:srgbClr val="FF0000"/>
                </a:solidFill>
                <a:latin typeface="Meiryo UI" panose="020B0604030504040204" pitchFamily="50" charset="-128"/>
                <a:ea typeface="Meiryo UI" panose="020B0604030504040204" pitchFamily="50" charset="-128"/>
                <a:cs typeface="Hiragino Sans"/>
              </a:rPr>
              <a:t>体裁･デザインは自由です。</a:t>
            </a:r>
            <a:endParaRPr lang="en-US" altLang="ja-JP" sz="140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2948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FB95E97B-EB00-4B5C-9679-7596FDF0CF20}"/>
              </a:ext>
            </a:extLst>
          </p:cNvPr>
          <p:cNvSpPr txBox="1"/>
          <p:nvPr/>
        </p:nvSpPr>
        <p:spPr>
          <a:xfrm>
            <a:off x="320530" y="2105564"/>
            <a:ext cx="6242554" cy="6701578"/>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lnSpc>
                <a:spcPct val="150000"/>
              </a:lnSpc>
            </a:pPr>
            <a:r>
              <a:rPr lang="ja-JP" altLang="en-US" sz="1200" b="1" dirty="0">
                <a:latin typeface="Meiryo UI" panose="020B0604030504040204" pitchFamily="50" charset="-128"/>
                <a:ea typeface="Meiryo UI" panose="020B0604030504040204" pitchFamily="50" charset="-128"/>
                <a:cs typeface="+mn-lt"/>
              </a:rPr>
              <a:t>１. </a:t>
            </a:r>
            <a:r>
              <a:rPr lang="ja-JP" altLang="en-US" sz="1200" dirty="0">
                <a:latin typeface="Meiryo UI" panose="020B0604030504040204" pitchFamily="50" charset="-128"/>
                <a:ea typeface="Meiryo UI" panose="020B0604030504040204" pitchFamily="50" charset="-128"/>
                <a:cs typeface="+mn-lt"/>
              </a:rPr>
              <a:t>私たちの生活に必要な財やサービスを </a:t>
            </a:r>
            <a:r>
              <a:rPr lang="ja-JP" altLang="en-US" sz="1200"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[1]</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　し、　</a:t>
            </a:r>
            <a:r>
              <a:rPr lang="en-US" altLang="ja-JP" sz="1200" u="sng" dirty="0">
                <a:solidFill>
                  <a:srgbClr val="FF0000"/>
                </a:solidFill>
                <a:latin typeface="Meiryo UI" panose="020B0604030504040204" pitchFamily="50" charset="-128"/>
                <a:ea typeface="Meiryo UI" panose="020B0604030504040204" pitchFamily="50" charset="-128"/>
                <a:cs typeface="+mn-lt"/>
              </a:rPr>
              <a:t>[2]</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させ、</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[3]</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することを経済という。財やサービスには、代金を払った人だけが消費を独占できる　</a:t>
            </a:r>
            <a:r>
              <a:rPr lang="en-US" altLang="ja-JP" sz="1200" u="sng" dirty="0">
                <a:solidFill>
                  <a:srgbClr val="FF0000"/>
                </a:solidFill>
                <a:latin typeface="Meiryo UI" panose="020B0604030504040204" pitchFamily="50" charset="-128"/>
                <a:ea typeface="Meiryo UI" panose="020B0604030504040204" pitchFamily="50" charset="-128"/>
                <a:cs typeface="+mn-lt"/>
              </a:rPr>
              <a:t>[4]</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と、政府が税金等を使って提供する </a:t>
            </a:r>
            <a:r>
              <a:rPr lang="en-US" altLang="ja-JP" sz="1200" u="sng" dirty="0">
                <a:solidFill>
                  <a:srgbClr val="FF0000"/>
                </a:solidFill>
                <a:latin typeface="Meiryo UI" panose="020B0604030504040204" pitchFamily="50" charset="-128"/>
                <a:ea typeface="Meiryo UI" panose="020B0604030504040204" pitchFamily="50" charset="-128"/>
                <a:cs typeface="+mn-lt"/>
              </a:rPr>
              <a:t>[5]</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　とがある。</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b="1" dirty="0">
                <a:latin typeface="Meiryo UI" panose="020B0604030504040204" pitchFamily="50" charset="-128"/>
                <a:ea typeface="Meiryo UI" panose="020B0604030504040204" pitchFamily="50" charset="-128"/>
                <a:cs typeface="+mn-lt"/>
              </a:rPr>
              <a:t>２.</a:t>
            </a:r>
            <a:r>
              <a:rPr lang="ja-JP" altLang="en-US" sz="1200" dirty="0">
                <a:latin typeface="Meiryo UI" panose="020B0604030504040204" pitchFamily="50" charset="-128"/>
                <a:ea typeface="Meiryo UI" panose="020B0604030504040204" pitchFamily="50" charset="-128"/>
                <a:cs typeface="+mn-lt"/>
              </a:rPr>
              <a:t> 経済の主体には、生産・流通の主体である　</a:t>
            </a:r>
            <a:r>
              <a:rPr lang="en-US" altLang="ja-JP" sz="1200" u="sng" dirty="0">
                <a:solidFill>
                  <a:srgbClr val="FF0000"/>
                </a:solidFill>
                <a:latin typeface="Meiryo UI" panose="020B0604030504040204" pitchFamily="50" charset="-128"/>
                <a:ea typeface="Meiryo UI" panose="020B0604030504040204" pitchFamily="50" charset="-128"/>
                <a:cs typeface="+mn-lt"/>
              </a:rPr>
              <a:t>[6]</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、消費の主体である　</a:t>
            </a:r>
            <a:r>
              <a:rPr lang="en-US" altLang="ja-JP" sz="1200" u="sng" dirty="0">
                <a:solidFill>
                  <a:srgbClr val="FF0000"/>
                </a:solidFill>
                <a:latin typeface="Meiryo UI" panose="020B0604030504040204" pitchFamily="50" charset="-128"/>
                <a:ea typeface="Meiryo UI" panose="020B0604030504040204" pitchFamily="50" charset="-128"/>
                <a:cs typeface="+mn-lt"/>
              </a:rPr>
              <a:t>[7]</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、行政サービスや公共財の提供などを通して一国の経済活動を調整する主体である</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[8]</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がある。</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en-US" altLang="ja-JP" sz="1200" b="1" dirty="0">
                <a:latin typeface="Meiryo UI" panose="020B0604030504040204" pitchFamily="50" charset="-128"/>
                <a:ea typeface="Meiryo UI" panose="020B0604030504040204" pitchFamily="50" charset="-128"/>
                <a:cs typeface="+mn-lt"/>
              </a:rPr>
              <a:t>3</a:t>
            </a:r>
            <a:r>
              <a:rPr lang="ja-JP" altLang="en-US" sz="1200" dirty="0">
                <a:latin typeface="Meiryo UI" panose="020B0604030504040204" pitchFamily="50" charset="-128"/>
                <a:ea typeface="Meiryo UI" panose="020B0604030504040204" pitchFamily="50" charset="-128"/>
                <a:cs typeface="+mn-lt"/>
              </a:rPr>
              <a:t>．通貨には、紙幣や硬貨などの</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[9]</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と、銀行などに預けられており振替などで決済手段として機能する</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[10]</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とがある。</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b="1" dirty="0">
                <a:latin typeface="Meiryo UI" panose="020B0604030504040204" pitchFamily="50" charset="-128"/>
                <a:ea typeface="Meiryo UI" panose="020B0604030504040204" pitchFamily="50" charset="-128"/>
                <a:cs typeface="+mn-lt"/>
              </a:rPr>
              <a:t>４</a:t>
            </a:r>
            <a:r>
              <a:rPr lang="en-US" altLang="ja-JP" sz="1200" b="1" dirty="0">
                <a:latin typeface="Meiryo UI" panose="020B0604030504040204" pitchFamily="50" charset="-128"/>
                <a:ea typeface="Meiryo UI" panose="020B0604030504040204" pitchFamily="50" charset="-128"/>
                <a:cs typeface="+mn-lt"/>
              </a:rPr>
              <a:t>.  </a:t>
            </a:r>
            <a:r>
              <a:rPr lang="en-US" altLang="ja-JP" sz="1200" dirty="0">
                <a:latin typeface="Meiryo UI" panose="020B0604030504040204" pitchFamily="50" charset="-128"/>
                <a:ea typeface="Meiryo UI" panose="020B0604030504040204" pitchFamily="50" charset="-128"/>
                <a:cs typeface="+mn-lt"/>
              </a:rPr>
              <a:t>2022</a:t>
            </a:r>
            <a:r>
              <a:rPr lang="ja-JP" altLang="en-US" sz="1200" dirty="0">
                <a:latin typeface="Meiryo UI" panose="020B0604030504040204" pitchFamily="50" charset="-128"/>
                <a:ea typeface="Meiryo UI" panose="020B0604030504040204" pitchFamily="50" charset="-128"/>
                <a:cs typeface="+mn-lt"/>
              </a:rPr>
              <a:t>年からの成年年齢の引き下げに関する説明文のうち、誤っているものは？</a:t>
            </a:r>
          </a:p>
          <a:p>
            <a:pPr algn="just">
              <a:lnSpc>
                <a:spcPct val="150000"/>
              </a:lnSpc>
            </a:pPr>
            <a:r>
              <a:rPr lang="ja-JP" altLang="en-US" sz="1200"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[11]</a:t>
            </a:r>
            <a:r>
              <a:rPr lang="ja-JP" altLang="en-US" sz="1200"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　</a:t>
            </a:r>
          </a:p>
          <a:p>
            <a:pPr algn="just">
              <a:lnSpc>
                <a:spcPct val="150000"/>
              </a:lnSpc>
            </a:pPr>
            <a:r>
              <a:rPr lang="ja-JP" altLang="en-US" sz="1200" dirty="0">
                <a:latin typeface="Meiryo UI" panose="020B0604030504040204" pitchFamily="50" charset="-128"/>
                <a:ea typeface="Meiryo UI" panose="020B0604030504040204" pitchFamily="50" charset="-128"/>
                <a:cs typeface="+mn-lt"/>
              </a:rPr>
              <a:t>　ａ．成年年齢の引き下げにより、</a:t>
            </a:r>
            <a:r>
              <a:rPr lang="en-US" altLang="ja-JP" sz="1200" dirty="0">
                <a:latin typeface="Meiryo UI" panose="020B0604030504040204" pitchFamily="50" charset="-128"/>
                <a:ea typeface="Meiryo UI" panose="020B0604030504040204" pitchFamily="50" charset="-128"/>
                <a:cs typeface="+mn-lt"/>
              </a:rPr>
              <a:t>18</a:t>
            </a:r>
            <a:r>
              <a:rPr lang="ja-JP" altLang="en-US" sz="1200" dirty="0">
                <a:latin typeface="Meiryo UI" panose="020B0604030504040204" pitchFamily="50" charset="-128"/>
                <a:ea typeface="Meiryo UI" panose="020B0604030504040204" pitchFamily="50" charset="-128"/>
                <a:cs typeface="+mn-lt"/>
              </a:rPr>
              <a:t>・</a:t>
            </a:r>
            <a:r>
              <a:rPr lang="en-US" altLang="ja-JP" sz="1200" dirty="0">
                <a:latin typeface="Meiryo UI" panose="020B0604030504040204" pitchFamily="50" charset="-128"/>
                <a:ea typeface="Meiryo UI" panose="020B0604030504040204" pitchFamily="50" charset="-128"/>
                <a:cs typeface="+mn-lt"/>
              </a:rPr>
              <a:t>19</a:t>
            </a:r>
            <a:r>
              <a:rPr lang="ja-JP" altLang="en-US" sz="1200" dirty="0">
                <a:latin typeface="Meiryo UI" panose="020B0604030504040204" pitchFamily="50" charset="-128"/>
                <a:ea typeface="Meiryo UI" panose="020B0604030504040204" pitchFamily="50" charset="-128"/>
                <a:cs typeface="+mn-lt"/>
              </a:rPr>
              <a:t>歳は父母の親権から離れ、親の財産管理権が及ば</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dirty="0">
                <a:latin typeface="Meiryo UI" panose="020B0604030504040204" pitchFamily="50" charset="-128"/>
                <a:ea typeface="Meiryo UI" panose="020B0604030504040204" pitchFamily="50" charset="-128"/>
                <a:cs typeface="+mn-lt"/>
              </a:rPr>
              <a:t>　　　　なくなった。</a:t>
            </a:r>
          </a:p>
          <a:p>
            <a:pPr algn="just">
              <a:lnSpc>
                <a:spcPct val="150000"/>
              </a:lnSpc>
            </a:pPr>
            <a:r>
              <a:rPr lang="ja-JP" altLang="en-US" sz="1200" dirty="0">
                <a:latin typeface="Meiryo UI" panose="020B0604030504040204" pitchFamily="50" charset="-128"/>
                <a:ea typeface="Meiryo UI" panose="020B0604030504040204" pitchFamily="50" charset="-128"/>
                <a:cs typeface="+mn-lt"/>
              </a:rPr>
              <a:t>　ｂ．親の同意なしで、携帯電話の契約を結んだり、アパートを借りたり、高額商品を買うための</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dirty="0">
                <a:latin typeface="Meiryo UI" panose="020B0604030504040204" pitchFamily="50" charset="-128"/>
                <a:ea typeface="Meiryo UI" panose="020B0604030504040204" pitchFamily="50" charset="-128"/>
                <a:cs typeface="+mn-lt"/>
              </a:rPr>
              <a:t>　　　　ローンを組んだりできるようになった。</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dirty="0">
                <a:latin typeface="Meiryo UI" panose="020B0604030504040204" pitchFamily="50" charset="-128"/>
                <a:ea typeface="Meiryo UI" panose="020B0604030504040204" pitchFamily="50" charset="-128"/>
                <a:cs typeface="+mn-lt"/>
              </a:rPr>
              <a:t> 　</a:t>
            </a:r>
            <a:r>
              <a:rPr lang="en-US" altLang="ja-JP" sz="1200" dirty="0">
                <a:latin typeface="Meiryo UI" panose="020B0604030504040204" pitchFamily="50" charset="-128"/>
                <a:ea typeface="Meiryo UI" panose="020B0604030504040204" pitchFamily="50" charset="-128"/>
                <a:cs typeface="+mn-lt"/>
              </a:rPr>
              <a:t>c</a:t>
            </a:r>
            <a:r>
              <a:rPr lang="ja-JP" altLang="en-US" sz="1200" dirty="0">
                <a:latin typeface="Meiryo UI" panose="020B0604030504040204" pitchFamily="50" charset="-128"/>
                <a:ea typeface="Meiryo UI" panose="020B0604030504040204" pitchFamily="50" charset="-128"/>
                <a:cs typeface="+mn-lt"/>
              </a:rPr>
              <a:t>．成年年齢引き下げ後に、いったん結んだ契約を取り消すためには「未成年取消権」の行使</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dirty="0">
                <a:latin typeface="Meiryo UI" panose="020B0604030504040204" pitchFamily="50" charset="-128"/>
                <a:ea typeface="Meiryo UI" panose="020B0604030504040204" pitchFamily="50" charset="-128"/>
                <a:cs typeface="+mn-lt"/>
              </a:rPr>
              <a:t>　　　　が必要になった。</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dirty="0">
                <a:latin typeface="Meiryo UI" panose="020B0604030504040204" pitchFamily="50" charset="-128"/>
                <a:ea typeface="Meiryo UI" panose="020B0604030504040204" pitchFamily="50" charset="-128"/>
                <a:cs typeface="+mn-lt"/>
              </a:rPr>
              <a:t>　</a:t>
            </a:r>
            <a:r>
              <a:rPr lang="en-US" altLang="ja-JP" sz="1200" dirty="0">
                <a:latin typeface="Meiryo UI" panose="020B0604030504040204" pitchFamily="50" charset="-128"/>
                <a:ea typeface="Meiryo UI" panose="020B0604030504040204" pitchFamily="50" charset="-128"/>
                <a:cs typeface="+mn-lt"/>
              </a:rPr>
              <a:t>d.</a:t>
            </a:r>
            <a:r>
              <a:rPr lang="ja-JP" altLang="en-US" sz="1200" dirty="0">
                <a:latin typeface="Meiryo UI" panose="020B0604030504040204" pitchFamily="50" charset="-128"/>
                <a:ea typeface="Meiryo UI" panose="020B0604030504040204" pitchFamily="50" charset="-128"/>
                <a:cs typeface="+mn-lt"/>
              </a:rPr>
              <a:t>　</a:t>
            </a:r>
            <a:r>
              <a:rPr lang="en-US" altLang="ja-JP" sz="1200" dirty="0">
                <a:latin typeface="Meiryo UI" panose="020B0604030504040204" pitchFamily="50" charset="-128"/>
                <a:ea typeface="Meiryo UI" panose="020B0604030504040204" pitchFamily="50" charset="-128"/>
                <a:cs typeface="+mn-lt"/>
              </a:rPr>
              <a:t>2023</a:t>
            </a:r>
            <a:r>
              <a:rPr lang="ja-JP" altLang="en-US" sz="1200" dirty="0">
                <a:latin typeface="Meiryo UI" panose="020B0604030504040204" pitchFamily="50" charset="-128"/>
                <a:ea typeface="Meiryo UI" panose="020B0604030504040204" pitchFamily="50" charset="-128"/>
                <a:cs typeface="+mn-lt"/>
              </a:rPr>
              <a:t>年から、つみたて</a:t>
            </a:r>
            <a:r>
              <a:rPr lang="en-US" altLang="ja-JP" sz="1200" dirty="0">
                <a:latin typeface="Meiryo UI" panose="020B0604030504040204" pitchFamily="50" charset="-128"/>
                <a:ea typeface="Meiryo UI" panose="020B0604030504040204" pitchFamily="50" charset="-128"/>
                <a:cs typeface="+mn-lt"/>
              </a:rPr>
              <a:t>NISA</a:t>
            </a:r>
            <a:r>
              <a:rPr lang="ja-JP" altLang="en-US" sz="1200" dirty="0">
                <a:latin typeface="Meiryo UI" panose="020B0604030504040204" pitchFamily="50" charset="-128"/>
                <a:ea typeface="Meiryo UI" panose="020B0604030504040204" pitchFamily="50" charset="-128"/>
                <a:cs typeface="+mn-lt"/>
              </a:rPr>
              <a:t>の利用可能年齢が</a:t>
            </a:r>
            <a:r>
              <a:rPr lang="en-US" altLang="ja-JP" sz="1200" dirty="0">
                <a:latin typeface="Meiryo UI" panose="020B0604030504040204" pitchFamily="50" charset="-128"/>
                <a:ea typeface="Meiryo UI" panose="020B0604030504040204" pitchFamily="50" charset="-128"/>
                <a:cs typeface="+mn-lt"/>
              </a:rPr>
              <a:t>18</a:t>
            </a:r>
            <a:r>
              <a:rPr lang="ja-JP" altLang="en-US" sz="1200" dirty="0">
                <a:latin typeface="Meiryo UI" panose="020B0604030504040204" pitchFamily="50" charset="-128"/>
                <a:ea typeface="Meiryo UI" panose="020B0604030504040204" pitchFamily="50" charset="-128"/>
                <a:cs typeface="+mn-lt"/>
              </a:rPr>
              <a:t>歳に引き下げられた。</a:t>
            </a:r>
          </a:p>
          <a:p>
            <a:pPr algn="just">
              <a:lnSpc>
                <a:spcPct val="150000"/>
              </a:lnSpc>
            </a:pPr>
            <a:endParaRPr lang="en-US" altLang="ja-JP" sz="1200" dirty="0">
              <a:highlight>
                <a:srgbClr val="FFFF00"/>
              </a:highlight>
              <a:latin typeface="Meiryo UI" panose="020B0604030504040204" pitchFamily="50" charset="-128"/>
              <a:ea typeface="Meiryo UI" panose="020B0604030504040204" pitchFamily="50" charset="-128"/>
              <a:cs typeface="+mn-lt"/>
            </a:endParaRPr>
          </a:p>
          <a:p>
            <a:pPr algn="just">
              <a:lnSpc>
                <a:spcPct val="150000"/>
              </a:lnSpc>
            </a:pPr>
            <a:r>
              <a:rPr lang="en-US" altLang="ja-JP" sz="1200" b="1" dirty="0">
                <a:latin typeface="Meiryo UI" panose="020B0604030504040204" pitchFamily="50" charset="-128"/>
                <a:ea typeface="Meiryo UI" panose="020B0604030504040204" pitchFamily="50" charset="-128"/>
                <a:cs typeface="+mn-lt"/>
              </a:rPr>
              <a:t>5.  </a:t>
            </a:r>
            <a:r>
              <a:rPr lang="ja-JP" altLang="en-US" sz="1200" dirty="0">
                <a:latin typeface="Meiryo UI" panose="020B0604030504040204" pitchFamily="50" charset="-128"/>
                <a:ea typeface="Meiryo UI" panose="020B0604030504040204" pitchFamily="50" charset="-128"/>
                <a:cs typeface="+mn-lt"/>
              </a:rPr>
              <a:t>日本では人口減少が進む中、性別や年齢、言語や宗教など多様な視点を有する人たちで</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dirty="0">
                <a:latin typeface="Meiryo UI" panose="020B0604030504040204" pitchFamily="50" charset="-128"/>
                <a:ea typeface="Meiryo UI" panose="020B0604030504040204" pitchFamily="50" charset="-128"/>
                <a:cs typeface="+mn-lt"/>
              </a:rPr>
              <a:t>　　構成される組織のほうが強さを増すという　 </a:t>
            </a:r>
            <a:r>
              <a:rPr lang="en-US" altLang="ja-JP" sz="1200" u="sng" dirty="0">
                <a:solidFill>
                  <a:srgbClr val="FF0000"/>
                </a:solidFill>
                <a:latin typeface="Meiryo UI" panose="020B0604030504040204" pitchFamily="50" charset="-128"/>
                <a:ea typeface="Meiryo UI" panose="020B0604030504040204" pitchFamily="50" charset="-128"/>
                <a:cs typeface="+mn-lt"/>
              </a:rPr>
              <a:t>[12]</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の重要性が</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dirty="0">
                <a:latin typeface="Meiryo UI" panose="020B0604030504040204" pitchFamily="50" charset="-128"/>
                <a:ea typeface="Meiryo UI" panose="020B0604030504040204" pitchFamily="50" charset="-128"/>
                <a:cs typeface="+mn-lt"/>
              </a:rPr>
              <a:t>　　指摘されている。</a:t>
            </a:r>
            <a:endParaRPr lang="ja-JP" dirty="0">
              <a:latin typeface="Meiryo UI" panose="020B0604030504040204" pitchFamily="50" charset="-128"/>
              <a:ea typeface="Meiryo UI" panose="020B0604030504040204" pitchFamily="50" charset="-128"/>
              <a:cs typeface="Calibri"/>
            </a:endParaRPr>
          </a:p>
        </p:txBody>
      </p:sp>
      <p:sp>
        <p:nvSpPr>
          <p:cNvPr id="17" name="テキスト ボックス 16">
            <a:extLst>
              <a:ext uri="{FF2B5EF4-FFF2-40B4-BE49-F238E27FC236}">
                <a16:creationId xmlns:a16="http://schemas.microsoft.com/office/drawing/2014/main" id="{BF368C0A-959E-4086-B756-347DC911ABA2}"/>
              </a:ext>
            </a:extLst>
          </p:cNvPr>
          <p:cNvSpPr txBox="1"/>
          <p:nvPr/>
        </p:nvSpPr>
        <p:spPr>
          <a:xfrm>
            <a:off x="320530" y="568498"/>
            <a:ext cx="6242554" cy="1238801"/>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lnSpc>
                <a:spcPct val="150000"/>
              </a:lnSpc>
            </a:pPr>
            <a:r>
              <a:rPr lang="ja-JP" sz="2400" b="1" dirty="0">
                <a:latin typeface="Meiryo UI" panose="020B0604030504040204" pitchFamily="50" charset="-128"/>
                <a:ea typeface="Meiryo UI" panose="020B0604030504040204" pitchFamily="50" charset="-128"/>
                <a:cs typeface="+mn-lt"/>
              </a:rPr>
              <a:t>基 </a:t>
            </a:r>
            <a:r>
              <a:rPr lang="ja-JP" altLang="en-US" sz="2400" b="1" dirty="0">
                <a:latin typeface="Meiryo UI" panose="020B0604030504040204" pitchFamily="50" charset="-128"/>
                <a:ea typeface="Meiryo UI" panose="020B0604030504040204" pitchFamily="50" charset="-128"/>
                <a:cs typeface="+mn-lt"/>
              </a:rPr>
              <a:t>  </a:t>
            </a:r>
            <a:r>
              <a:rPr lang="ja-JP" sz="2400" b="1" dirty="0">
                <a:latin typeface="Meiryo UI" panose="020B0604030504040204" pitchFamily="50" charset="-128"/>
                <a:ea typeface="Meiryo UI" panose="020B0604030504040204" pitchFamily="50" charset="-128"/>
                <a:cs typeface="+mn-lt"/>
              </a:rPr>
              <a:t> 礎</a:t>
            </a:r>
            <a:r>
              <a:rPr lang="ja-JP" altLang="en-US" sz="2400" b="1" dirty="0">
                <a:latin typeface="Meiryo UI" panose="020B0604030504040204" pitchFamily="50" charset="-128"/>
                <a:ea typeface="Meiryo UI" panose="020B0604030504040204" pitchFamily="50" charset="-128"/>
                <a:cs typeface="+mn-lt"/>
              </a:rPr>
              <a:t>   </a:t>
            </a:r>
            <a:r>
              <a:rPr lang="ja-JP" sz="2400" b="1" dirty="0">
                <a:latin typeface="Meiryo UI" panose="020B0604030504040204" pitchFamily="50" charset="-128"/>
                <a:ea typeface="Meiryo UI" panose="020B0604030504040204" pitchFamily="50" charset="-128"/>
                <a:cs typeface="+mn-lt"/>
              </a:rPr>
              <a:t> 学  </a:t>
            </a:r>
            <a:r>
              <a:rPr lang="ja-JP" altLang="en-US" sz="2400" b="1" dirty="0">
                <a:latin typeface="Meiryo UI" panose="020B0604030504040204" pitchFamily="50" charset="-128"/>
                <a:ea typeface="Meiryo UI" panose="020B0604030504040204" pitchFamily="50" charset="-128"/>
                <a:cs typeface="+mn-lt"/>
              </a:rPr>
              <a:t>  </a:t>
            </a:r>
            <a:r>
              <a:rPr lang="ja-JP" sz="2400" b="1" dirty="0">
                <a:latin typeface="Meiryo UI" panose="020B0604030504040204" pitchFamily="50" charset="-128"/>
                <a:ea typeface="Meiryo UI" panose="020B0604030504040204" pitchFamily="50" charset="-128"/>
                <a:cs typeface="+mn-lt"/>
              </a:rPr>
              <a:t>習</a:t>
            </a:r>
            <a:r>
              <a:rPr lang="ja-JP" altLang="en-US" sz="2400" b="1" dirty="0">
                <a:latin typeface="Meiryo UI" panose="020B0604030504040204" pitchFamily="50" charset="-128"/>
                <a:ea typeface="Meiryo UI" panose="020B0604030504040204" pitchFamily="50" charset="-128"/>
                <a:cs typeface="+mn-lt"/>
              </a:rPr>
              <a:t>  </a:t>
            </a:r>
            <a:r>
              <a:rPr lang="en-US" altLang="ja-JP" sz="2000" b="1" dirty="0">
                <a:latin typeface="Meiryo UI" panose="020B0604030504040204" pitchFamily="50" charset="-128"/>
                <a:ea typeface="Meiryo UI" panose="020B0604030504040204" pitchFamily="50" charset="-128"/>
                <a:cs typeface="+mn-lt"/>
              </a:rPr>
              <a:t>( </a:t>
            </a:r>
            <a:r>
              <a:rPr lang="ja-JP" sz="2000" b="1" dirty="0">
                <a:latin typeface="Meiryo UI" panose="020B0604030504040204" pitchFamily="50" charset="-128"/>
                <a:ea typeface="Meiryo UI" panose="020B0604030504040204" pitchFamily="50" charset="-128"/>
                <a:cs typeface="+mn-lt"/>
              </a:rPr>
              <a:t>必須</a:t>
            </a:r>
            <a:r>
              <a:rPr lang="ja-JP" altLang="en-US" sz="2000" b="1" dirty="0">
                <a:latin typeface="Meiryo UI" panose="020B0604030504040204" pitchFamily="50" charset="-128"/>
                <a:ea typeface="Meiryo UI" panose="020B0604030504040204" pitchFamily="50" charset="-128"/>
                <a:cs typeface="+mn-lt"/>
              </a:rPr>
              <a:t> </a:t>
            </a:r>
            <a:r>
              <a:rPr lang="en-US" altLang="ja-JP" sz="2000" b="1" dirty="0">
                <a:latin typeface="Meiryo UI" panose="020B0604030504040204" pitchFamily="50" charset="-128"/>
                <a:ea typeface="Meiryo UI" panose="020B0604030504040204" pitchFamily="50" charset="-128"/>
                <a:cs typeface="+mn-lt"/>
              </a:rPr>
              <a:t>)</a:t>
            </a:r>
            <a:endParaRPr lang="ja-JP" altLang="en-US" sz="2000" b="1" dirty="0">
              <a:latin typeface="Meiryo UI" panose="020B0604030504040204" pitchFamily="50" charset="-128"/>
              <a:ea typeface="Meiryo UI" panose="020B0604030504040204" pitchFamily="50" charset="-128"/>
              <a:cs typeface="+mn-lt"/>
            </a:endParaRPr>
          </a:p>
          <a:p>
            <a:pPr algn="ctr">
              <a:lnSpc>
                <a:spcPct val="150000"/>
              </a:lnSpc>
            </a:pPr>
            <a:r>
              <a:rPr lang="ja-JP" altLang="en-US" sz="1100" dirty="0">
                <a:latin typeface="Meiryo UI" panose="020B0604030504040204" pitchFamily="50" charset="-128"/>
                <a:ea typeface="Meiryo UI" panose="020B0604030504040204" pitchFamily="50" charset="-128"/>
                <a:cs typeface="+mn-lt"/>
              </a:rPr>
              <a:t>＊別添の学習ガ</a:t>
            </a:r>
            <a:r>
              <a:rPr lang="ja-JP" sz="1100" dirty="0">
                <a:latin typeface="Meiryo UI" panose="020B0604030504040204" pitchFamily="50" charset="-128"/>
                <a:ea typeface="Meiryo UI" panose="020B0604030504040204" pitchFamily="50" charset="-128"/>
                <a:cs typeface="+mn-lt"/>
              </a:rPr>
              <a:t>イドブックをチーム全員がしっかり読んだ上で</a:t>
            </a:r>
            <a:r>
              <a:rPr lang="ja-JP" altLang="en-US" sz="1100" dirty="0">
                <a:latin typeface="Meiryo UI" panose="020B0604030504040204" pitchFamily="50" charset="-128"/>
                <a:ea typeface="Meiryo UI" panose="020B0604030504040204" pitchFamily="50" charset="-128"/>
                <a:cs typeface="+mn-lt"/>
              </a:rPr>
              <a:t>、</a:t>
            </a:r>
          </a:p>
          <a:p>
            <a:pPr algn="ctr"/>
            <a:r>
              <a:rPr lang="ja-JP" sz="1100" dirty="0">
                <a:latin typeface="Meiryo UI" panose="020B0604030504040204" pitchFamily="50" charset="-128"/>
                <a:ea typeface="Meiryo UI" panose="020B0604030504040204" pitchFamily="50" charset="-128"/>
                <a:cs typeface="+mn-lt"/>
              </a:rPr>
              <a:t>必ず、すべての設問に解答してください</a:t>
            </a:r>
          </a:p>
          <a:p>
            <a:pPr algn="ctr"/>
            <a:endParaRPr lang="ja-JP" sz="1100" dirty="0">
              <a:latin typeface="Meiryo UI" panose="020B0604030504040204" pitchFamily="50" charset="-128"/>
              <a:ea typeface="Meiryo UI" panose="020B0604030504040204" pitchFamily="50" charset="-128"/>
              <a:cs typeface="Calibri"/>
            </a:endParaRPr>
          </a:p>
        </p:txBody>
      </p:sp>
    </p:spTree>
    <p:extLst>
      <p:ext uri="{BB962C8B-B14F-4D97-AF65-F5344CB8AC3E}">
        <p14:creationId xmlns:p14="http://schemas.microsoft.com/office/powerpoint/2010/main" val="3242567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テキスト ボックス 20">
            <a:extLst>
              <a:ext uri="{FF2B5EF4-FFF2-40B4-BE49-F238E27FC236}">
                <a16:creationId xmlns:a16="http://schemas.microsoft.com/office/drawing/2014/main" id="{1F7C4EFC-0985-48F6-9E83-2CB114D0609C}"/>
              </a:ext>
            </a:extLst>
          </p:cNvPr>
          <p:cNvSpPr txBox="1"/>
          <p:nvPr/>
        </p:nvSpPr>
        <p:spPr>
          <a:xfrm>
            <a:off x="336056" y="649976"/>
            <a:ext cx="6242554" cy="393158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lnSpc>
                <a:spcPct val="150000"/>
              </a:lnSpc>
            </a:pPr>
            <a:r>
              <a:rPr lang="ja-JP" altLang="en-US" sz="1200" b="1" dirty="0">
                <a:latin typeface="Meiryo UI" panose="020B0604030504040204" pitchFamily="50" charset="-128"/>
                <a:ea typeface="Meiryo UI" panose="020B0604030504040204" pitchFamily="50" charset="-128"/>
                <a:cs typeface="+mn-lt"/>
              </a:rPr>
              <a:t>６</a:t>
            </a:r>
            <a:r>
              <a:rPr lang="en-US" altLang="ja-JP" sz="1200" b="1"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 </a:t>
            </a:r>
            <a:r>
              <a:rPr lang="en-US" altLang="ja-JP" sz="1200" dirty="0">
                <a:latin typeface="Meiryo UI" panose="020B0604030504040204" pitchFamily="50" charset="-128"/>
                <a:ea typeface="Meiryo UI" panose="020B0604030504040204" pitchFamily="50" charset="-128"/>
                <a:cs typeface="+mn-lt"/>
              </a:rPr>
              <a:t>2020</a:t>
            </a:r>
            <a:r>
              <a:rPr lang="ja-JP" altLang="en-US" sz="1200" dirty="0">
                <a:latin typeface="Meiryo UI" panose="020B0604030504040204" pitchFamily="50" charset="-128"/>
                <a:ea typeface="Meiryo UI" panose="020B0604030504040204" pitchFamily="50" charset="-128"/>
                <a:cs typeface="+mn-lt"/>
              </a:rPr>
              <a:t>年に署名された</a:t>
            </a:r>
            <a:r>
              <a:rPr lang="en-US" altLang="ja-JP" sz="1200" dirty="0">
                <a:latin typeface="Meiryo UI" panose="020B0604030504040204" pitchFamily="50" charset="-128"/>
                <a:ea typeface="Meiryo UI" panose="020B0604030504040204" pitchFamily="50" charset="-128"/>
                <a:cs typeface="+mn-lt"/>
              </a:rPr>
              <a:t>RCEP(</a:t>
            </a:r>
            <a:r>
              <a:rPr lang="ja-JP" altLang="en-US" sz="1200" dirty="0">
                <a:latin typeface="Meiryo UI" panose="020B0604030504040204" pitchFamily="50" charset="-128"/>
                <a:ea typeface="Meiryo UI" panose="020B0604030504040204" pitchFamily="50" charset="-128"/>
                <a:cs typeface="+mn-lt"/>
              </a:rPr>
              <a:t>地域的な包括的経済連携</a:t>
            </a:r>
            <a:r>
              <a:rPr lang="en-US" alt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は、日本や中国、韓国など東アジアを中心に </a:t>
            </a:r>
            <a:r>
              <a:rPr lang="ja-JP" altLang="en-US" sz="1200"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[13]</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か国が参加し、世界の人口と</a:t>
            </a:r>
            <a:r>
              <a:rPr lang="en-US" altLang="ja-JP" sz="1200" dirty="0">
                <a:latin typeface="Meiryo UI" panose="020B0604030504040204" pitchFamily="50" charset="-128"/>
                <a:ea typeface="Meiryo UI" panose="020B0604030504040204" pitchFamily="50" charset="-128"/>
                <a:cs typeface="+mn-lt"/>
              </a:rPr>
              <a:t>GDP</a:t>
            </a:r>
            <a:r>
              <a:rPr lang="ja-JP" altLang="en-US" sz="1200" dirty="0">
                <a:latin typeface="Meiryo UI" panose="020B0604030504040204" pitchFamily="50" charset="-128"/>
                <a:ea typeface="Meiryo UI" panose="020B0604030504040204" pitchFamily="50" charset="-128"/>
                <a:cs typeface="+mn-lt"/>
              </a:rPr>
              <a:t>のおよそ </a:t>
            </a:r>
            <a:r>
              <a:rPr lang="ja-JP" altLang="en-US" sz="1200"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[14]</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割を占める世界最大規模の自由貿易圏である。</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b="1" dirty="0">
                <a:latin typeface="Meiryo UI" panose="020B0604030504040204" pitchFamily="50" charset="-128"/>
                <a:ea typeface="Meiryo UI" panose="020B0604030504040204" pitchFamily="50" charset="-128"/>
                <a:cs typeface="+mn-lt"/>
              </a:rPr>
              <a:t>７</a:t>
            </a:r>
            <a:r>
              <a:rPr lang="en-US" altLang="en-US" sz="1200" b="1" dirty="0">
                <a:latin typeface="Meiryo UI" panose="020B0604030504040204" pitchFamily="50" charset="-128"/>
                <a:ea typeface="Meiryo UI" panose="020B0604030504040204" pitchFamily="50" charset="-128"/>
                <a:cs typeface="+mn-lt"/>
              </a:rPr>
              <a:t>.</a:t>
            </a:r>
            <a:r>
              <a:rPr lang="en-US" altLang="ja-JP" sz="1200" b="1" dirty="0">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グローバル化の進展に関する次の説明文のうち、正しいものは？</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dirty="0">
                <a:solidFill>
                  <a:srgbClr val="FF0000"/>
                </a:solidFill>
                <a:latin typeface="Meiryo UI" panose="020B0604030504040204" pitchFamily="50" charset="-128"/>
                <a:ea typeface="Meiryo UI" panose="020B0604030504040204" pitchFamily="50" charset="-128"/>
                <a:cs typeface="+mn-lt"/>
              </a:rPr>
              <a:t> </a:t>
            </a:r>
            <a:r>
              <a:rPr lang="ja-JP" altLang="ja-JP" sz="1200" dirty="0">
                <a:solidFill>
                  <a:srgbClr val="FF0000"/>
                </a:solidFill>
                <a:latin typeface="Meiryo UI" panose="020B0604030504040204" pitchFamily="50" charset="-128"/>
                <a:ea typeface="Meiryo UI" panose="020B0604030504040204" pitchFamily="50" charset="-128"/>
                <a:cs typeface="Calibri"/>
              </a:rPr>
              <a:t> </a:t>
            </a:r>
            <a:r>
              <a:rPr lang="en-US" altLang="ja-JP" sz="1200" u="sng" dirty="0">
                <a:solidFill>
                  <a:srgbClr val="FF0000"/>
                </a:solidFill>
                <a:latin typeface="Meiryo UI" panose="020B0604030504040204" pitchFamily="50" charset="-128"/>
                <a:ea typeface="Meiryo UI" panose="020B0604030504040204" pitchFamily="50" charset="-128"/>
                <a:cs typeface="Calibri"/>
              </a:rPr>
              <a:t>[15]</a:t>
            </a:r>
            <a:r>
              <a:rPr lang="ja-JP" altLang="en-US" sz="1200" u="sng" dirty="0">
                <a:solidFill>
                  <a:srgbClr val="FF0000"/>
                </a:solidFill>
                <a:latin typeface="Meiryo UI" panose="020B0604030504040204" pitchFamily="50" charset="-128"/>
                <a:ea typeface="Meiryo UI" panose="020B0604030504040204" pitchFamily="50" charset="-128"/>
                <a:cs typeface="Calibri"/>
              </a:rPr>
              <a:t>　　　　</a:t>
            </a:r>
            <a:r>
              <a:rPr lang="ja-JP" altLang="ja-JP" sz="1200" u="sng" dirty="0">
                <a:solidFill>
                  <a:srgbClr val="FF0000"/>
                </a:solidFill>
                <a:latin typeface="Meiryo UI" panose="020B0604030504040204" pitchFamily="50" charset="-128"/>
                <a:ea typeface="Meiryo UI" panose="020B0604030504040204" pitchFamily="50" charset="-128"/>
                <a:cs typeface="Calibri"/>
              </a:rPr>
              <a:t>　</a:t>
            </a:r>
            <a:r>
              <a:rPr lang="ja-JP" altLang="ja-JP" sz="1200" b="1" u="sng" dirty="0">
                <a:solidFill>
                  <a:srgbClr val="FF0000"/>
                </a:solidFill>
                <a:latin typeface="Meiryo UI" panose="020B0604030504040204" pitchFamily="50" charset="-128"/>
                <a:ea typeface="Meiryo UI" panose="020B0604030504040204" pitchFamily="50" charset="-128"/>
                <a:cs typeface="Calibri"/>
              </a:rPr>
              <a:t>　</a:t>
            </a:r>
            <a:r>
              <a:rPr lang="ja-JP" altLang="en-US" sz="1200" b="1" u="sng" dirty="0">
                <a:solidFill>
                  <a:srgbClr val="FF0000"/>
                </a:solidFill>
                <a:latin typeface="Meiryo UI" panose="020B0604030504040204" pitchFamily="50" charset="-128"/>
                <a:ea typeface="Meiryo UI" panose="020B0604030504040204" pitchFamily="50" charset="-128"/>
                <a:cs typeface="Calibri"/>
              </a:rPr>
              <a:t>  </a:t>
            </a:r>
          </a:p>
          <a:p>
            <a:pPr algn="just">
              <a:lnSpc>
                <a:spcPct val="150000"/>
              </a:lnSpc>
            </a:pPr>
            <a:r>
              <a:rPr lang="ja-JP" altLang="en-US" sz="1200" dirty="0">
                <a:latin typeface="Meiryo UI" panose="020B0604030504040204" pitchFamily="50" charset="-128"/>
                <a:ea typeface="Meiryo UI" panose="020B0604030504040204" pitchFamily="50" charset="-128"/>
                <a:cs typeface="Arial"/>
              </a:rPr>
              <a:t>　 ａ．貿易が自由化され、安い輸入品が国内に入ってくることは、消費者にとっても国内の</a:t>
            </a:r>
            <a:endParaRPr lang="en-US" altLang="ja-JP" sz="1200" dirty="0">
              <a:latin typeface="Meiryo UI" panose="020B0604030504040204" pitchFamily="50" charset="-128"/>
              <a:ea typeface="Meiryo UI" panose="020B0604030504040204" pitchFamily="50" charset="-128"/>
              <a:cs typeface="Arial"/>
            </a:endParaRPr>
          </a:p>
          <a:p>
            <a:pPr algn="just">
              <a:lnSpc>
                <a:spcPct val="150000"/>
              </a:lnSpc>
            </a:pPr>
            <a:r>
              <a:rPr lang="ja-JP" altLang="en-US" sz="1200" dirty="0">
                <a:latin typeface="Meiryo UI" panose="020B0604030504040204" pitchFamily="50" charset="-128"/>
                <a:ea typeface="Meiryo UI" panose="020B0604030504040204" pitchFamily="50" charset="-128"/>
                <a:cs typeface="Arial"/>
              </a:rPr>
              <a:t>　　　　生産者にとってもメリットになる。</a:t>
            </a:r>
          </a:p>
          <a:p>
            <a:pPr algn="just">
              <a:lnSpc>
                <a:spcPct val="150000"/>
              </a:lnSpc>
            </a:pPr>
            <a:r>
              <a:rPr lang="ja-JP" altLang="en-US" sz="1200" dirty="0">
                <a:latin typeface="Meiryo UI" panose="020B0604030504040204" pitchFamily="50" charset="-128"/>
                <a:ea typeface="Meiryo UI" panose="020B0604030504040204" pitchFamily="50" charset="-128"/>
                <a:cs typeface="Arial"/>
              </a:rPr>
              <a:t>　 ｂ．グローバル化の進展による影響は、経済以外の分野ではあまり見られない。</a:t>
            </a:r>
          </a:p>
          <a:p>
            <a:pPr algn="just">
              <a:lnSpc>
                <a:spcPct val="150000"/>
              </a:lnSpc>
            </a:pPr>
            <a:r>
              <a:rPr lang="ja-JP" altLang="en-US" sz="1200" dirty="0">
                <a:latin typeface="Meiryo UI" panose="020B0604030504040204" pitchFamily="50" charset="-128"/>
                <a:ea typeface="Meiryo UI" panose="020B0604030504040204" pitchFamily="50" charset="-128"/>
                <a:cs typeface="Arial"/>
              </a:rPr>
              <a:t>　 ｃ．「環太平洋経済連携協定（</a:t>
            </a:r>
            <a:r>
              <a:rPr lang="en-US" altLang="ja-JP" sz="1200" dirty="0">
                <a:latin typeface="Meiryo UI" panose="020B0604030504040204" pitchFamily="50" charset="-128"/>
                <a:ea typeface="Meiryo UI" panose="020B0604030504040204" pitchFamily="50" charset="-128"/>
                <a:cs typeface="Arial"/>
              </a:rPr>
              <a:t>TPP</a:t>
            </a:r>
            <a:r>
              <a:rPr lang="ja-JP" altLang="en-US" sz="1200" dirty="0">
                <a:latin typeface="Meiryo UI" panose="020B0604030504040204" pitchFamily="50" charset="-128"/>
                <a:ea typeface="Meiryo UI" panose="020B0604030504040204" pitchFamily="50" charset="-128"/>
                <a:cs typeface="Arial"/>
              </a:rPr>
              <a:t>）」は、</a:t>
            </a:r>
            <a:r>
              <a:rPr lang="en-US" altLang="ja-JP" sz="1200" dirty="0">
                <a:latin typeface="Meiryo UI" panose="020B0604030504040204" pitchFamily="50" charset="-128"/>
                <a:ea typeface="Meiryo UI" panose="020B0604030504040204" pitchFamily="50" charset="-128"/>
                <a:cs typeface="Arial"/>
              </a:rPr>
              <a:t>FTA</a:t>
            </a:r>
            <a:r>
              <a:rPr lang="ja-JP" altLang="en-US" sz="1200" dirty="0">
                <a:latin typeface="Meiryo UI" panose="020B0604030504040204" pitchFamily="50" charset="-128"/>
                <a:ea typeface="Meiryo UI" panose="020B0604030504040204" pitchFamily="50" charset="-128"/>
                <a:cs typeface="Arial"/>
              </a:rPr>
              <a:t>（自由貿易協定）の一つである。</a:t>
            </a:r>
          </a:p>
          <a:p>
            <a:pPr algn="just">
              <a:lnSpc>
                <a:spcPct val="150000"/>
              </a:lnSpc>
            </a:pPr>
            <a:r>
              <a:rPr lang="ja-JP" altLang="en-US" sz="1200" dirty="0">
                <a:latin typeface="Meiryo UI" panose="020B0604030504040204" pitchFamily="50" charset="-128"/>
                <a:ea typeface="Meiryo UI" panose="020B0604030504040204" pitchFamily="50" charset="-128"/>
                <a:cs typeface="Arial"/>
              </a:rPr>
              <a:t>　 ｄ．近年の日本の国際収支をみると「投資収益」が大幅な黒字を計上している。</a:t>
            </a:r>
            <a:endParaRPr lang="en-US" altLang="ja-JP" sz="1200" dirty="0">
              <a:latin typeface="Meiryo UI" panose="020B0604030504040204" pitchFamily="50" charset="-128"/>
              <a:ea typeface="Meiryo UI" panose="020B0604030504040204" pitchFamily="50" charset="-128"/>
              <a:cs typeface="Arial"/>
            </a:endParaRPr>
          </a:p>
          <a:p>
            <a:pPr algn="just">
              <a:lnSpc>
                <a:spcPct val="150000"/>
              </a:lnSpc>
            </a:pPr>
            <a:endParaRPr lang="en-US" altLang="ja-JP" sz="1200" b="1" dirty="0">
              <a:latin typeface="Meiryo UI" panose="020B0604030504040204" pitchFamily="50" charset="-128"/>
              <a:ea typeface="Meiryo UI" panose="020B0604030504040204" pitchFamily="50" charset="-128"/>
              <a:cs typeface="Arial"/>
            </a:endParaRPr>
          </a:p>
          <a:p>
            <a:pPr algn="just">
              <a:lnSpc>
                <a:spcPct val="150000"/>
              </a:lnSpc>
            </a:pPr>
            <a:r>
              <a:rPr lang="ja-JP" altLang="en-US" sz="1200" b="1" dirty="0">
                <a:latin typeface="Meiryo UI" panose="020B0604030504040204" pitchFamily="50" charset="-128"/>
                <a:ea typeface="Meiryo UI" panose="020B0604030504040204" pitchFamily="50" charset="-128"/>
                <a:cs typeface="+mn-lt"/>
              </a:rPr>
              <a:t>８</a:t>
            </a:r>
            <a:r>
              <a:rPr lang="en-US" altLang="ja-JP" sz="1200" b="1" dirty="0">
                <a:latin typeface="Meiryo UI" panose="020B0604030504040204" pitchFamily="50" charset="-128"/>
                <a:ea typeface="Meiryo UI" panose="020B0604030504040204" pitchFamily="50" charset="-128"/>
                <a:cs typeface="+mn-lt"/>
              </a:rPr>
              <a:t>.</a:t>
            </a:r>
            <a:r>
              <a:rPr lang="ja-JP" altLang="en-US" sz="1200" b="1" dirty="0">
                <a:latin typeface="Meiryo UI" panose="020B0604030504040204" pitchFamily="50" charset="-128"/>
                <a:ea typeface="Meiryo UI" panose="020B0604030504040204" pitchFamily="50" charset="-128"/>
                <a:cs typeface="+mn-lt"/>
              </a:rPr>
              <a:t>  </a:t>
            </a:r>
            <a:r>
              <a:rPr lang="ja-JP" altLang="ja-JP" sz="1200" dirty="0">
                <a:latin typeface="Meiryo UI" panose="020B0604030504040204" pitchFamily="50" charset="-128"/>
                <a:ea typeface="Meiryo UI" panose="020B0604030504040204" pitchFamily="50" charset="-128"/>
                <a:cs typeface="+mn-lt"/>
              </a:rPr>
              <a:t>「持</a:t>
            </a:r>
            <a:r>
              <a:rPr lang="ja-JP" altLang="en-US" sz="1200" dirty="0">
                <a:latin typeface="Meiryo UI" panose="020B0604030504040204" pitchFamily="50" charset="-128"/>
                <a:ea typeface="Meiryo UI" panose="020B0604030504040204" pitchFamily="50" charset="-128"/>
                <a:cs typeface="+mn-lt"/>
              </a:rPr>
              <a:t>続</a:t>
            </a:r>
            <a:r>
              <a:rPr lang="ja-JP" altLang="ja-JP" sz="1200" dirty="0">
                <a:latin typeface="Meiryo UI" panose="020B0604030504040204" pitchFamily="50" charset="-128"/>
                <a:ea typeface="Meiryo UI" panose="020B0604030504040204" pitchFamily="50" charset="-128"/>
                <a:cs typeface="+mn-lt"/>
              </a:rPr>
              <a:t>可能な開発目標（SDGs）」の17の目標のうち、今回、グループで設定した投資テーマと特に関</a:t>
            </a:r>
            <a:r>
              <a:rPr lang="ja-JP" altLang="en-US" sz="1200" dirty="0">
                <a:latin typeface="Meiryo UI" panose="020B0604030504040204" pitchFamily="50" charset="-128"/>
                <a:ea typeface="Meiryo UI" panose="020B0604030504040204" pitchFamily="50" charset="-128"/>
                <a:cs typeface="+mn-lt"/>
              </a:rPr>
              <a:t>連が深い目標を挙</a:t>
            </a:r>
            <a:r>
              <a:rPr lang="ja-JP" altLang="ja-JP" sz="1200" dirty="0">
                <a:latin typeface="Meiryo UI" panose="020B0604030504040204" pitchFamily="50" charset="-128"/>
                <a:ea typeface="Meiryo UI" panose="020B0604030504040204" pitchFamily="50" charset="-128"/>
                <a:cs typeface="+mn-lt"/>
              </a:rPr>
              <a:t>げ（</a:t>
            </a:r>
            <a:r>
              <a:rPr lang="ja-JP" altLang="en-US" sz="1200" dirty="0">
                <a:latin typeface="Meiryo UI" panose="020B0604030504040204" pitchFamily="50" charset="-128"/>
                <a:ea typeface="Meiryo UI" panose="020B0604030504040204" pitchFamily="50" charset="-128"/>
                <a:cs typeface="+mn-lt"/>
              </a:rPr>
              <a:t>３</a:t>
            </a:r>
            <a:r>
              <a:rPr lang="ja-JP" altLang="ja-JP" sz="1200" dirty="0">
                <a:latin typeface="Meiryo UI" panose="020B0604030504040204" pitchFamily="50" charset="-128"/>
                <a:ea typeface="Meiryo UI" panose="020B0604030504040204" pitchFamily="50" charset="-128"/>
                <a:cs typeface="+mn-lt"/>
              </a:rPr>
              <a:t>つ以内）、その主な理由を記述してください</a:t>
            </a:r>
            <a:r>
              <a:rPr lang="ja-JP" altLang="en-US" sz="1200" dirty="0">
                <a:latin typeface="Meiryo UI" panose="020B0604030504040204" pitchFamily="50" charset="-128"/>
                <a:ea typeface="Meiryo UI" panose="020B0604030504040204" pitchFamily="50" charset="-128"/>
                <a:cs typeface="+mn-lt"/>
              </a:rPr>
              <a:t>。</a:t>
            </a:r>
            <a:endParaRPr lang="ja-JP" altLang="en-US" dirty="0">
              <a:latin typeface="Meiryo UI" panose="020B0604030504040204" pitchFamily="50" charset="-128"/>
              <a:ea typeface="Meiryo UI" panose="020B0604030504040204" pitchFamily="50" charset="-128"/>
              <a:cs typeface="+mn-lt"/>
            </a:endParaRPr>
          </a:p>
        </p:txBody>
      </p:sp>
      <p:graphicFrame>
        <p:nvGraphicFramePr>
          <p:cNvPr id="39" name="表 39">
            <a:extLst>
              <a:ext uri="{FF2B5EF4-FFF2-40B4-BE49-F238E27FC236}">
                <a16:creationId xmlns:a16="http://schemas.microsoft.com/office/drawing/2014/main" id="{622556BE-78C5-4ECC-B12C-8C08C0078554}"/>
              </a:ext>
            </a:extLst>
          </p:cNvPr>
          <p:cNvGraphicFramePr>
            <a:graphicFrameLocks noGrp="1"/>
          </p:cNvGraphicFramePr>
          <p:nvPr>
            <p:extLst>
              <p:ext uri="{D42A27DB-BD31-4B8C-83A1-F6EECF244321}">
                <p14:modId xmlns:p14="http://schemas.microsoft.com/office/powerpoint/2010/main" val="2477321657"/>
              </p:ext>
            </p:extLst>
          </p:nvPr>
        </p:nvGraphicFramePr>
        <p:xfrm>
          <a:off x="504709" y="4739605"/>
          <a:ext cx="5619982" cy="2686044"/>
        </p:xfrm>
        <a:graphic>
          <a:graphicData uri="http://schemas.openxmlformats.org/drawingml/2006/table">
            <a:tbl>
              <a:tblPr firstRow="1" bandRow="1">
                <a:tableStyleId>{5940675A-B579-460E-94D1-54222C63F5DA}</a:tableStyleId>
              </a:tblPr>
              <a:tblGrid>
                <a:gridCol w="1509829">
                  <a:extLst>
                    <a:ext uri="{9D8B030D-6E8A-4147-A177-3AD203B41FA5}">
                      <a16:colId xmlns:a16="http://schemas.microsoft.com/office/drawing/2014/main" val="2129585677"/>
                    </a:ext>
                  </a:extLst>
                </a:gridCol>
                <a:gridCol w="4110153">
                  <a:extLst>
                    <a:ext uri="{9D8B030D-6E8A-4147-A177-3AD203B41FA5}">
                      <a16:colId xmlns:a16="http://schemas.microsoft.com/office/drawing/2014/main" val="935830139"/>
                    </a:ext>
                  </a:extLst>
                </a:gridCol>
              </a:tblGrid>
              <a:tr h="278709">
                <a:tc>
                  <a:txBody>
                    <a:bodyPr/>
                    <a:lstStyle/>
                    <a:p>
                      <a:pPr lvl="0" algn="ctr">
                        <a:buNone/>
                      </a:pPr>
                      <a:r>
                        <a:rPr lang="ja-JP" sz="1200" b="0" u="none" strike="noStrike" noProof="0" dirty="0">
                          <a:solidFill>
                            <a:schemeClr val="tx1"/>
                          </a:solidFill>
                          <a:latin typeface="Meiryo UI" panose="020B0604030504040204" pitchFamily="50" charset="-128"/>
                          <a:ea typeface="Meiryo UI" panose="020B0604030504040204" pitchFamily="50" charset="-128"/>
                        </a:rPr>
                        <a:t>関連の深い</a:t>
                      </a:r>
                      <a:endParaRPr lang="en-US" altLang="ja-JP" sz="1200" b="0" u="none" strike="noStrike" noProof="0" dirty="0">
                        <a:solidFill>
                          <a:schemeClr val="tx1"/>
                        </a:solidFill>
                        <a:latin typeface="Meiryo UI" panose="020B0604030504040204" pitchFamily="50" charset="-128"/>
                        <a:ea typeface="Meiryo UI" panose="020B0604030504040204" pitchFamily="50" charset="-128"/>
                      </a:endParaRPr>
                    </a:p>
                    <a:p>
                      <a:pPr lvl="0" algn="ctr">
                        <a:buNone/>
                      </a:pPr>
                      <a:r>
                        <a:rPr lang="af-ZA" altLang="ja-JP" sz="1200" b="0" u="none" strike="noStrike" noProof="0" dirty="0">
                          <a:solidFill>
                            <a:schemeClr val="tx1"/>
                          </a:solidFill>
                          <a:latin typeface="Meiryo UI" panose="020B0604030504040204" pitchFamily="50" charset="-128"/>
                          <a:ea typeface="Meiryo UI" panose="020B0604030504040204" pitchFamily="50" charset="-128"/>
                        </a:rPr>
                        <a:t>SDGs</a:t>
                      </a:r>
                      <a:r>
                        <a:rPr lang="ja-JP" sz="1200" b="0" u="none" strike="noStrike" noProof="0" dirty="0">
                          <a:solidFill>
                            <a:schemeClr val="tx1"/>
                          </a:solidFill>
                          <a:latin typeface="Meiryo UI" panose="020B0604030504040204" pitchFamily="50" charset="-128"/>
                          <a:ea typeface="Meiryo UI" panose="020B0604030504040204" pitchFamily="50" charset="-128"/>
                        </a:rPr>
                        <a:t>の目標</a:t>
                      </a:r>
                      <a:endParaRPr kumimoji="1" lang="ja-JP" sz="1200" b="0" dirty="0">
                        <a:solidFill>
                          <a:schemeClr val="tx1"/>
                        </a:solidFill>
                        <a:latin typeface="Meiryo UI" panose="020B0604030504040204" pitchFamily="50" charset="-128"/>
                        <a:ea typeface="Meiryo UI" panose="020B0604030504040204" pitchFamily="50" charset="-128"/>
                      </a:endParaRPr>
                    </a:p>
                  </a:txBody>
                  <a:tcPr anchor="ctr">
                    <a:solidFill>
                      <a:schemeClr val="bg1">
                        <a:lumMod val="85000"/>
                      </a:schemeClr>
                    </a:solidFill>
                  </a:tcPr>
                </a:tc>
                <a:tc>
                  <a:txBody>
                    <a:bodyPr/>
                    <a:lstStyle/>
                    <a:p>
                      <a:pPr lvl="0" algn="ctr">
                        <a:buNone/>
                      </a:pPr>
                      <a:r>
                        <a:rPr lang="ja-JP" sz="1200" b="0" u="none" strike="noStrike" noProof="0" dirty="0">
                          <a:solidFill>
                            <a:schemeClr val="tx1"/>
                          </a:solidFill>
                          <a:latin typeface="Meiryo UI" panose="020B0604030504040204" pitchFamily="50" charset="-128"/>
                          <a:ea typeface="Meiryo UI" panose="020B0604030504040204" pitchFamily="50" charset="-128"/>
                        </a:rPr>
                        <a:t>その主な理由</a:t>
                      </a:r>
                      <a:endParaRPr kumimoji="1" lang="ja-JP" sz="1200" b="0" dirty="0">
                        <a:solidFill>
                          <a:schemeClr val="tx1"/>
                        </a:solidFill>
                        <a:latin typeface="Meiryo UI" panose="020B0604030504040204" pitchFamily="50" charset="-128"/>
                        <a:ea typeface="Meiryo UI" panose="020B0604030504040204" pitchFamily="50" charset="-128"/>
                      </a:endParaRPr>
                    </a:p>
                  </a:txBody>
                  <a:tcPr anchor="ctr">
                    <a:solidFill>
                      <a:schemeClr val="bg1">
                        <a:lumMod val="85000"/>
                      </a:schemeClr>
                    </a:solidFill>
                  </a:tcPr>
                </a:tc>
                <a:extLst>
                  <a:ext uri="{0D108BD9-81ED-4DB2-BD59-A6C34878D82A}">
                    <a16:rowId xmlns:a16="http://schemas.microsoft.com/office/drawing/2014/main" val="739939545"/>
                  </a:ext>
                </a:extLst>
              </a:tr>
              <a:tr h="742948">
                <a:tc>
                  <a:txBody>
                    <a:bodyPr/>
                    <a:lstStyle/>
                    <a:p>
                      <a:pPr algn="l"/>
                      <a:endParaRPr kumimoji="1" lang="ja-JP" altLang="en-US" sz="1200" dirty="0">
                        <a:ea typeface="Meiryo UI" panose="020B0604030504040204" pitchFamily="50" charset="-128"/>
                      </a:endParaRPr>
                    </a:p>
                  </a:txBody>
                  <a:tcPr anchor="ctr"/>
                </a:tc>
                <a:tc>
                  <a:txBody>
                    <a:bodyPr/>
                    <a:lstStyle/>
                    <a:p>
                      <a:pPr algn="l"/>
                      <a:endParaRPr kumimoji="1" lang="ja-JP" altLang="en-US" sz="1200" dirty="0">
                        <a:ea typeface="Meiryo UI" panose="020B0604030504040204" pitchFamily="50" charset="-128"/>
                      </a:endParaRPr>
                    </a:p>
                  </a:txBody>
                  <a:tcPr anchor="ctr"/>
                </a:tc>
                <a:extLst>
                  <a:ext uri="{0D108BD9-81ED-4DB2-BD59-A6C34878D82A}">
                    <a16:rowId xmlns:a16="http://schemas.microsoft.com/office/drawing/2014/main" val="3023219015"/>
                  </a:ext>
                </a:extLst>
              </a:tr>
              <a:tr h="742948">
                <a:tc>
                  <a:txBody>
                    <a:bodyPr/>
                    <a:lstStyle/>
                    <a:p>
                      <a:pPr algn="l"/>
                      <a:endParaRPr kumimoji="1" lang="ja-JP" altLang="en-US" sz="1200" dirty="0">
                        <a:ea typeface="Meiryo UI" panose="020B0604030504040204" pitchFamily="50" charset="-128"/>
                      </a:endParaRPr>
                    </a:p>
                  </a:txBody>
                  <a:tcPr anchor="ctr"/>
                </a:tc>
                <a:tc>
                  <a:txBody>
                    <a:bodyPr/>
                    <a:lstStyle/>
                    <a:p>
                      <a:pPr algn="l"/>
                      <a:endParaRPr kumimoji="1" lang="ja-JP" altLang="en-US" sz="1200" dirty="0">
                        <a:ea typeface="Meiryo UI" panose="020B0604030504040204" pitchFamily="50" charset="-128"/>
                      </a:endParaRPr>
                    </a:p>
                  </a:txBody>
                  <a:tcPr anchor="ctr"/>
                </a:tc>
                <a:extLst>
                  <a:ext uri="{0D108BD9-81ED-4DB2-BD59-A6C34878D82A}">
                    <a16:rowId xmlns:a16="http://schemas.microsoft.com/office/drawing/2014/main" val="1623039382"/>
                  </a:ext>
                </a:extLst>
              </a:tr>
              <a:tr h="742948">
                <a:tc>
                  <a:txBody>
                    <a:bodyPr/>
                    <a:lstStyle/>
                    <a:p>
                      <a:pPr algn="l"/>
                      <a:endParaRPr kumimoji="1" lang="ja-JP" altLang="en-US" sz="1200" dirty="0">
                        <a:ea typeface="Meiryo UI" panose="020B0604030504040204" pitchFamily="50" charset="-128"/>
                      </a:endParaRPr>
                    </a:p>
                  </a:txBody>
                  <a:tcPr anchor="ctr"/>
                </a:tc>
                <a:tc>
                  <a:txBody>
                    <a:bodyPr/>
                    <a:lstStyle/>
                    <a:p>
                      <a:pPr algn="l"/>
                      <a:endParaRPr kumimoji="1" lang="ja-JP" altLang="en-US" sz="1200" dirty="0">
                        <a:ea typeface="Meiryo UI" panose="020B0604030504040204" pitchFamily="50" charset="-128"/>
                      </a:endParaRPr>
                    </a:p>
                  </a:txBody>
                  <a:tcPr anchor="ctr"/>
                </a:tc>
                <a:extLst>
                  <a:ext uri="{0D108BD9-81ED-4DB2-BD59-A6C34878D82A}">
                    <a16:rowId xmlns:a16="http://schemas.microsoft.com/office/drawing/2014/main" val="4207043858"/>
                  </a:ext>
                </a:extLst>
              </a:tr>
            </a:tbl>
          </a:graphicData>
        </a:graphic>
      </p:graphicFrame>
      <p:sp>
        <p:nvSpPr>
          <p:cNvPr id="68" name="テキスト ボックス 67">
            <a:extLst>
              <a:ext uri="{FF2B5EF4-FFF2-40B4-BE49-F238E27FC236}">
                <a16:creationId xmlns:a16="http://schemas.microsoft.com/office/drawing/2014/main" id="{CE1DE273-4B40-4E5C-9FBC-BBA0F9E7FEE6}"/>
              </a:ext>
            </a:extLst>
          </p:cNvPr>
          <p:cNvSpPr txBox="1"/>
          <p:nvPr/>
        </p:nvSpPr>
        <p:spPr>
          <a:xfrm>
            <a:off x="336056" y="7629873"/>
            <a:ext cx="6242554" cy="1626151"/>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lnSpc>
                <a:spcPct val="150000"/>
              </a:lnSpc>
            </a:pPr>
            <a:r>
              <a:rPr lang="af-ZA" sz="1200" b="1" dirty="0">
                <a:latin typeface="Meiryo UI" panose="020B0604030504040204" pitchFamily="50" charset="-128"/>
                <a:ea typeface="Meiryo UI" panose="020B0604030504040204" pitchFamily="50" charset="-128"/>
                <a:cs typeface="Hiragino Sans"/>
              </a:rPr>
              <a:t>９. </a:t>
            </a:r>
            <a:r>
              <a:rPr lang="af-ZA" sz="1200" dirty="0">
                <a:latin typeface="Meiryo UI" panose="020B0604030504040204" pitchFamily="50" charset="-128"/>
                <a:ea typeface="Meiryo UI" panose="020B0604030504040204" pitchFamily="50" charset="-128"/>
                <a:cs typeface="Hiragino Sans"/>
              </a:rPr>
              <a:t>「</a:t>
            </a:r>
            <a:r>
              <a:rPr lang="af-ZA" sz="1200" dirty="0">
                <a:latin typeface="Meiryo UI" panose="020B0604030504040204" pitchFamily="50" charset="-128"/>
                <a:ea typeface="Meiryo UI" panose="020B0604030504040204" pitchFamily="50" charset="-128"/>
                <a:cs typeface="Arial"/>
              </a:rPr>
              <a:t>ESG</a:t>
            </a:r>
            <a:r>
              <a:rPr lang="ja-JP" altLang="en-US" sz="1200" dirty="0">
                <a:latin typeface="Meiryo UI" panose="020B0604030504040204" pitchFamily="50" charset="-128"/>
                <a:ea typeface="Meiryo UI" panose="020B0604030504040204" pitchFamily="50" charset="-128"/>
                <a:cs typeface="Hiragino Sans"/>
              </a:rPr>
              <a:t>投資」で重視する３つの要素の組み合わせとして、正しいものはどれか？</a:t>
            </a:r>
            <a:endParaRPr lang="ja-JP" altLang="en-US" sz="1200" dirty="0">
              <a:latin typeface="Meiryo UI" panose="020B0604030504040204" pitchFamily="50" charset="-128"/>
              <a:ea typeface="Meiryo UI" panose="020B0604030504040204" pitchFamily="50" charset="-128"/>
              <a:cs typeface="Calibri"/>
            </a:endParaRPr>
          </a:p>
          <a:p>
            <a:pPr algn="just">
              <a:lnSpc>
                <a:spcPct val="150000"/>
              </a:lnSpc>
            </a:pPr>
            <a:r>
              <a:rPr lang="ja-JP" sz="1200" dirty="0">
                <a:latin typeface="Meiryo UI" panose="020B0604030504040204" pitchFamily="50" charset="-128"/>
                <a:ea typeface="Meiryo UI" panose="020B0604030504040204" pitchFamily="50" charset="-128"/>
                <a:cs typeface="Calibri"/>
              </a:rPr>
              <a:t>　</a:t>
            </a:r>
            <a:r>
              <a:rPr lang="ja-JP" altLang="en-US" sz="1200" dirty="0">
                <a:latin typeface="Meiryo UI" panose="020B0604030504040204" pitchFamily="50" charset="-128"/>
                <a:ea typeface="Meiryo UI" panose="020B0604030504040204" pitchFamily="50" charset="-128"/>
                <a:cs typeface="Calibri"/>
              </a:rPr>
              <a:t>　</a:t>
            </a:r>
            <a:r>
              <a:rPr lang="ja-JP" sz="1200" dirty="0">
                <a:latin typeface="Meiryo UI" panose="020B0604030504040204" pitchFamily="50" charset="-128"/>
                <a:ea typeface="Meiryo UI" panose="020B0604030504040204" pitchFamily="50" charset="-128"/>
                <a:cs typeface="Calibri"/>
              </a:rPr>
              <a:t> </a:t>
            </a:r>
            <a:r>
              <a:rPr lang="en-US" altLang="ja-JP" sz="1200" u="sng" dirty="0">
                <a:solidFill>
                  <a:srgbClr val="FF0000"/>
                </a:solidFill>
                <a:latin typeface="Meiryo UI" panose="020B0604030504040204" pitchFamily="50" charset="-128"/>
                <a:ea typeface="Meiryo UI" panose="020B0604030504040204" pitchFamily="50" charset="-128"/>
                <a:cs typeface="Calibri"/>
              </a:rPr>
              <a:t>[16]</a:t>
            </a:r>
            <a:r>
              <a:rPr lang="ja-JP" altLang="en-US" sz="1200" u="sng" dirty="0">
                <a:solidFill>
                  <a:srgbClr val="FF0000"/>
                </a:solidFill>
                <a:latin typeface="Meiryo UI" panose="020B0604030504040204" pitchFamily="50" charset="-128"/>
                <a:ea typeface="Meiryo UI" panose="020B0604030504040204" pitchFamily="50" charset="-128"/>
                <a:cs typeface="Calibri"/>
              </a:rPr>
              <a:t>　　　</a:t>
            </a:r>
            <a:r>
              <a:rPr lang="ja-JP" sz="1200" u="sng" dirty="0">
                <a:solidFill>
                  <a:srgbClr val="FF0000"/>
                </a:solidFill>
                <a:latin typeface="Meiryo UI" panose="020B0604030504040204" pitchFamily="50" charset="-128"/>
                <a:ea typeface="Meiryo UI" panose="020B0604030504040204" pitchFamily="50" charset="-128"/>
                <a:cs typeface="Calibri"/>
              </a:rPr>
              <a:t>　　</a:t>
            </a:r>
            <a:r>
              <a:rPr lang="ja-JP" altLang="en-US" sz="1200" u="sng" dirty="0">
                <a:solidFill>
                  <a:srgbClr val="FF0000"/>
                </a:solidFill>
                <a:latin typeface="Meiryo UI" panose="020B0604030504040204" pitchFamily="50" charset="-128"/>
                <a:ea typeface="Meiryo UI" panose="020B0604030504040204" pitchFamily="50" charset="-128"/>
                <a:cs typeface="Calibri"/>
              </a:rPr>
              <a:t>　  </a:t>
            </a:r>
            <a:endParaRPr lang="ja-JP" sz="1200" dirty="0">
              <a:solidFill>
                <a:srgbClr val="FF0000"/>
              </a:solidFill>
              <a:latin typeface="Meiryo UI" panose="020B0604030504040204" pitchFamily="50" charset="-128"/>
              <a:ea typeface="Meiryo UI" panose="020B0604030504040204" pitchFamily="50" charset="-128"/>
              <a:cs typeface="+mn-lt"/>
            </a:endParaRPr>
          </a:p>
          <a:p>
            <a:pPr algn="just"/>
            <a:endParaRPr lang="ja-JP" altLang="en-US" sz="1200" b="1" u="sng" dirty="0">
              <a:latin typeface="Meiryo UI" panose="020B0604030504040204" pitchFamily="50" charset="-128"/>
              <a:ea typeface="Meiryo UI" panose="020B0604030504040204" pitchFamily="50" charset="-128"/>
              <a:cs typeface="Calibri"/>
            </a:endParaRPr>
          </a:p>
          <a:p>
            <a:pPr algn="just">
              <a:lnSpc>
                <a:spcPct val="150000"/>
              </a:lnSpc>
            </a:pPr>
            <a:r>
              <a:rPr lang="af-ZA" sz="1200" dirty="0">
                <a:latin typeface="Meiryo UI" panose="020B0604030504040204" pitchFamily="50" charset="-128"/>
                <a:ea typeface="Meiryo UI" panose="020B0604030504040204" pitchFamily="50" charset="-128"/>
                <a:cs typeface="Hiragino Sans"/>
              </a:rPr>
              <a:t>　ａ．</a:t>
            </a:r>
            <a:r>
              <a:rPr lang="ja-JP" altLang="en-US" sz="1200" dirty="0">
                <a:latin typeface="Meiryo UI" panose="020B0604030504040204" pitchFamily="50" charset="-128"/>
                <a:ea typeface="Meiryo UI" panose="020B0604030504040204" pitchFamily="50" charset="-128"/>
                <a:cs typeface="Hiragino Sans"/>
              </a:rPr>
              <a:t>経済</a:t>
            </a:r>
            <a:r>
              <a:rPr lang="ja-JP" altLang="en-US" sz="1200" dirty="0">
                <a:latin typeface="Meiryo UI" panose="020B0604030504040204" pitchFamily="50" charset="-128"/>
                <a:ea typeface="Meiryo UI" panose="020B0604030504040204" pitchFamily="50" charset="-128"/>
                <a:cs typeface="Arial"/>
              </a:rPr>
              <a:t> </a:t>
            </a:r>
            <a:r>
              <a:rPr lang="en-US" altLang="ja-JP" sz="1200" dirty="0">
                <a:latin typeface="Meiryo UI" panose="020B0604030504040204" pitchFamily="50" charset="-128"/>
                <a:ea typeface="Meiryo UI" panose="020B0604030504040204" pitchFamily="50" charset="-128"/>
                <a:cs typeface="Arial"/>
              </a:rPr>
              <a:t>― </a:t>
            </a:r>
            <a:r>
              <a:rPr lang="ja-JP" altLang="en-US" sz="1200" dirty="0">
                <a:latin typeface="Meiryo UI" panose="020B0604030504040204" pitchFamily="50" charset="-128"/>
                <a:ea typeface="Meiryo UI" panose="020B0604030504040204" pitchFamily="50" charset="-128"/>
                <a:cs typeface="Hiragino Sans"/>
              </a:rPr>
              <a:t>科学</a:t>
            </a:r>
            <a:r>
              <a:rPr lang="ja-JP" altLang="en-US" sz="1200" dirty="0">
                <a:latin typeface="Meiryo UI" panose="020B0604030504040204" pitchFamily="50" charset="-128"/>
                <a:ea typeface="Meiryo UI" panose="020B0604030504040204" pitchFamily="50" charset="-128"/>
                <a:cs typeface="Arial"/>
              </a:rPr>
              <a:t> </a:t>
            </a:r>
            <a:r>
              <a:rPr lang="en-US" altLang="ja-JP" sz="1200" dirty="0">
                <a:latin typeface="Meiryo UI" panose="020B0604030504040204" pitchFamily="50" charset="-128"/>
                <a:ea typeface="Meiryo UI" panose="020B0604030504040204" pitchFamily="50" charset="-128"/>
                <a:cs typeface="Arial"/>
              </a:rPr>
              <a:t>― </a:t>
            </a:r>
            <a:r>
              <a:rPr lang="ja-JP" altLang="en-US" sz="1200" dirty="0">
                <a:latin typeface="Meiryo UI" panose="020B0604030504040204" pitchFamily="50" charset="-128"/>
                <a:ea typeface="Meiryo UI" panose="020B0604030504040204" pitchFamily="50" charset="-128"/>
                <a:cs typeface="Hiragino Sans"/>
              </a:rPr>
              <a:t>成長</a:t>
            </a:r>
          </a:p>
          <a:p>
            <a:pPr algn="just">
              <a:lnSpc>
                <a:spcPct val="150000"/>
              </a:lnSpc>
            </a:pPr>
            <a:r>
              <a:rPr lang="af-ZA" sz="1200" dirty="0">
                <a:latin typeface="Meiryo UI" panose="020B0604030504040204" pitchFamily="50" charset="-128"/>
                <a:ea typeface="Meiryo UI" panose="020B0604030504040204" pitchFamily="50" charset="-128"/>
                <a:cs typeface="Hiragino Sans"/>
              </a:rPr>
              <a:t>　ｂ．</a:t>
            </a:r>
            <a:r>
              <a:rPr lang="ja-JP" altLang="en-US" sz="1200" dirty="0">
                <a:latin typeface="Meiryo UI" panose="020B0604030504040204" pitchFamily="50" charset="-128"/>
                <a:ea typeface="Meiryo UI" panose="020B0604030504040204" pitchFamily="50" charset="-128"/>
                <a:cs typeface="Hiragino Sans"/>
              </a:rPr>
              <a:t>環境</a:t>
            </a:r>
            <a:r>
              <a:rPr lang="ja-JP" altLang="en-US" sz="1200" dirty="0">
                <a:latin typeface="Meiryo UI" panose="020B0604030504040204" pitchFamily="50" charset="-128"/>
                <a:ea typeface="Meiryo UI" panose="020B0604030504040204" pitchFamily="50" charset="-128"/>
                <a:cs typeface="Arial"/>
              </a:rPr>
              <a:t> </a:t>
            </a:r>
            <a:r>
              <a:rPr lang="en-US" altLang="ja-JP" sz="1200" dirty="0">
                <a:latin typeface="Meiryo UI" panose="020B0604030504040204" pitchFamily="50" charset="-128"/>
                <a:ea typeface="Meiryo UI" panose="020B0604030504040204" pitchFamily="50" charset="-128"/>
                <a:cs typeface="Arial"/>
              </a:rPr>
              <a:t>― </a:t>
            </a:r>
            <a:r>
              <a:rPr lang="ja-JP" altLang="en-US" sz="1200" dirty="0">
                <a:latin typeface="Meiryo UI" panose="020B0604030504040204" pitchFamily="50" charset="-128"/>
                <a:ea typeface="Meiryo UI" panose="020B0604030504040204" pitchFamily="50" charset="-128"/>
                <a:cs typeface="Hiragino Sans"/>
              </a:rPr>
              <a:t>社会</a:t>
            </a:r>
            <a:r>
              <a:rPr lang="ja-JP" altLang="en-US" sz="1200" dirty="0">
                <a:latin typeface="Meiryo UI" panose="020B0604030504040204" pitchFamily="50" charset="-128"/>
                <a:ea typeface="Meiryo UI" panose="020B0604030504040204" pitchFamily="50" charset="-128"/>
                <a:cs typeface="Arial"/>
              </a:rPr>
              <a:t> </a:t>
            </a:r>
            <a:r>
              <a:rPr lang="en-US" altLang="ja-JP" sz="1200" dirty="0">
                <a:latin typeface="Meiryo UI" panose="020B0604030504040204" pitchFamily="50" charset="-128"/>
                <a:ea typeface="Meiryo UI" panose="020B0604030504040204" pitchFamily="50" charset="-128"/>
                <a:cs typeface="Arial"/>
              </a:rPr>
              <a:t>― </a:t>
            </a:r>
            <a:r>
              <a:rPr lang="ja-JP" altLang="en-US" sz="1200" dirty="0">
                <a:latin typeface="Meiryo UI" panose="020B0604030504040204" pitchFamily="50" charset="-128"/>
                <a:ea typeface="Meiryo UI" panose="020B0604030504040204" pitchFamily="50" charset="-128"/>
                <a:cs typeface="Hiragino Sans"/>
              </a:rPr>
              <a:t>企業統治　</a:t>
            </a:r>
          </a:p>
          <a:p>
            <a:pPr algn="just">
              <a:lnSpc>
                <a:spcPct val="150000"/>
              </a:lnSpc>
            </a:pPr>
            <a:r>
              <a:rPr lang="af-ZA" sz="1200" dirty="0">
                <a:latin typeface="Meiryo UI" panose="020B0604030504040204" pitchFamily="50" charset="-128"/>
                <a:ea typeface="Meiryo UI" panose="020B0604030504040204" pitchFamily="50" charset="-128"/>
                <a:cs typeface="Hiragino Sans"/>
              </a:rPr>
              <a:t>　ｃ．</a:t>
            </a:r>
            <a:r>
              <a:rPr lang="ja-JP" altLang="en-US" sz="1200" dirty="0">
                <a:latin typeface="Meiryo UI" panose="020B0604030504040204" pitchFamily="50" charset="-128"/>
                <a:ea typeface="Meiryo UI" panose="020B0604030504040204" pitchFamily="50" charset="-128"/>
                <a:cs typeface="Hiragino Sans"/>
              </a:rPr>
              <a:t>効率</a:t>
            </a:r>
            <a:r>
              <a:rPr lang="ja-JP" altLang="en-US" sz="1200" dirty="0">
                <a:latin typeface="Meiryo UI" panose="020B0604030504040204" pitchFamily="50" charset="-128"/>
                <a:ea typeface="Meiryo UI" panose="020B0604030504040204" pitchFamily="50" charset="-128"/>
                <a:cs typeface="Arial"/>
              </a:rPr>
              <a:t> </a:t>
            </a:r>
            <a:r>
              <a:rPr lang="en-US" altLang="ja-JP" sz="1200" dirty="0">
                <a:latin typeface="Meiryo UI" panose="020B0604030504040204" pitchFamily="50" charset="-128"/>
                <a:ea typeface="Meiryo UI" panose="020B0604030504040204" pitchFamily="50" charset="-128"/>
                <a:cs typeface="Arial"/>
              </a:rPr>
              <a:t>― </a:t>
            </a:r>
            <a:r>
              <a:rPr lang="ja-JP" altLang="en-US" sz="1200" dirty="0">
                <a:latin typeface="Meiryo UI" panose="020B0604030504040204" pitchFamily="50" charset="-128"/>
                <a:ea typeface="Meiryo UI" panose="020B0604030504040204" pitchFamily="50" charset="-128"/>
                <a:cs typeface="Arial"/>
              </a:rPr>
              <a:t>持続可能性 </a:t>
            </a:r>
            <a:r>
              <a:rPr lang="en-US" altLang="ja-JP" sz="1200" dirty="0">
                <a:latin typeface="Meiryo UI" panose="020B0604030504040204" pitchFamily="50" charset="-128"/>
                <a:ea typeface="Meiryo UI" panose="020B0604030504040204" pitchFamily="50" charset="-128"/>
                <a:cs typeface="Arial"/>
              </a:rPr>
              <a:t>― </a:t>
            </a:r>
            <a:r>
              <a:rPr lang="ja-JP" altLang="en-US" sz="1200" dirty="0">
                <a:latin typeface="Meiryo UI" panose="020B0604030504040204" pitchFamily="50" charset="-128"/>
                <a:ea typeface="Meiryo UI" panose="020B0604030504040204" pitchFamily="50" charset="-128"/>
                <a:cs typeface="Hiragino Sans"/>
              </a:rPr>
              <a:t>企業統治</a:t>
            </a:r>
            <a:endParaRPr lang="ja-JP" sz="1200" dirty="0">
              <a:latin typeface="Meiryo UI" panose="020B0604030504040204" pitchFamily="50" charset="-128"/>
              <a:ea typeface="Meiryo UI" panose="020B0604030504040204" pitchFamily="50" charset="-128"/>
              <a:cs typeface="Calibri"/>
            </a:endParaRPr>
          </a:p>
        </p:txBody>
      </p:sp>
    </p:spTree>
    <p:extLst>
      <p:ext uri="{BB962C8B-B14F-4D97-AF65-F5344CB8AC3E}">
        <p14:creationId xmlns:p14="http://schemas.microsoft.com/office/powerpoint/2010/main" val="1252988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FB95E97B-EB00-4B5C-9679-7596FDF0CF20}"/>
              </a:ext>
            </a:extLst>
          </p:cNvPr>
          <p:cNvSpPr txBox="1"/>
          <p:nvPr/>
        </p:nvSpPr>
        <p:spPr>
          <a:xfrm>
            <a:off x="307723" y="664140"/>
            <a:ext cx="6242554" cy="9036705"/>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lnSpc>
                <a:spcPct val="150000"/>
              </a:lnSpc>
            </a:pPr>
            <a:r>
              <a:rPr lang="ja-JP" altLang="en-US" sz="1200" b="1" dirty="0">
                <a:latin typeface="Meiryo UI" panose="020B0604030504040204" pitchFamily="50" charset="-128"/>
                <a:ea typeface="Meiryo UI" panose="020B0604030504040204" pitchFamily="50" charset="-128"/>
                <a:cs typeface="+mn-lt"/>
              </a:rPr>
              <a:t>１０. </a:t>
            </a:r>
            <a:r>
              <a:rPr lang="ja-JP" altLang="en-US" sz="1200" dirty="0">
                <a:latin typeface="Meiryo UI" panose="020B0604030504040204" pitchFamily="50" charset="-128"/>
                <a:ea typeface="Meiryo UI" panose="020B0604030504040204" pitchFamily="50" charset="-128"/>
                <a:cs typeface="+mn-lt"/>
              </a:rPr>
              <a:t> </a:t>
            </a:r>
            <a:r>
              <a:rPr lang="en-US" altLang="ja-JP" sz="1200" dirty="0">
                <a:latin typeface="Meiryo UI" panose="020B0604030504040204" pitchFamily="50" charset="-128"/>
                <a:ea typeface="Meiryo UI" panose="020B0604030504040204" pitchFamily="50" charset="-128"/>
                <a:cs typeface="+mn-lt"/>
              </a:rPr>
              <a:t>GDP(</a:t>
            </a:r>
            <a:r>
              <a:rPr lang="ja-JP" altLang="en-US" sz="1200" dirty="0">
                <a:latin typeface="Meiryo UI" panose="020B0604030504040204" pitchFamily="50" charset="-128"/>
                <a:ea typeface="Meiryo UI" panose="020B0604030504040204" pitchFamily="50" charset="-128"/>
                <a:cs typeface="+mn-lt"/>
              </a:rPr>
              <a:t>国内総生産</a:t>
            </a:r>
            <a:r>
              <a:rPr lang="en-US" alt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に関する次の説明文のうち、誤っているものは？ </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dirty="0">
                <a:latin typeface="Meiryo UI" panose="020B0604030504040204" pitchFamily="50" charset="-128"/>
                <a:ea typeface="Meiryo UI" panose="020B0604030504040204" pitchFamily="50" charset="-128"/>
                <a:cs typeface="+mn-lt"/>
              </a:rPr>
              <a:t>　　</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[17]</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  </a:t>
            </a:r>
          </a:p>
          <a:p>
            <a:pPr algn="just">
              <a:lnSpc>
                <a:spcPct val="150000"/>
              </a:lnSpc>
            </a:pPr>
            <a:r>
              <a:rPr lang="ja-JP" altLang="en-US" sz="1200" dirty="0">
                <a:latin typeface="Meiryo UI" panose="020B0604030504040204" pitchFamily="50" charset="-128"/>
                <a:ea typeface="Meiryo UI" panose="020B0604030504040204" pitchFamily="50" charset="-128"/>
                <a:cs typeface="+mn-lt"/>
              </a:rPr>
              <a:t>　ａ</a:t>
            </a:r>
            <a:r>
              <a:rPr lang="en-US" altLang="ja-JP" sz="1200" dirty="0">
                <a:latin typeface="Meiryo UI" panose="020B0604030504040204" pitchFamily="50" charset="-128"/>
                <a:ea typeface="Meiryo UI" panose="020B0604030504040204" pitchFamily="50" charset="-128"/>
                <a:cs typeface="+mn-lt"/>
              </a:rPr>
              <a:t>.  GDP</a:t>
            </a:r>
            <a:r>
              <a:rPr lang="ja-JP" altLang="en-US" sz="1200" dirty="0">
                <a:latin typeface="Meiryo UI" panose="020B0604030504040204" pitchFamily="50" charset="-128"/>
                <a:ea typeface="Meiryo UI" panose="020B0604030504040204" pitchFamily="50" charset="-128"/>
                <a:cs typeface="+mn-lt"/>
              </a:rPr>
              <a:t>とは、一定期間に国民全体として生産したモノやサービスの付加価値の合計額をさす。</a:t>
            </a:r>
          </a:p>
          <a:p>
            <a:pPr algn="just">
              <a:lnSpc>
                <a:spcPct val="150000"/>
              </a:lnSpc>
            </a:pPr>
            <a:r>
              <a:rPr lang="ja-JP" altLang="en-US" sz="1200" dirty="0">
                <a:latin typeface="Meiryo UI" panose="020B0604030504040204" pitchFamily="50" charset="-128"/>
                <a:ea typeface="Meiryo UI" panose="020B0604030504040204" pitchFamily="50" charset="-128"/>
                <a:cs typeface="+mn-lt"/>
              </a:rPr>
              <a:t>　ｂ</a:t>
            </a:r>
            <a:r>
              <a:rPr lang="en-US" altLang="ja-JP" sz="1200" dirty="0">
                <a:latin typeface="Meiryo UI" panose="020B0604030504040204" pitchFamily="50" charset="-128"/>
                <a:ea typeface="Meiryo UI" panose="020B0604030504040204" pitchFamily="50" charset="-128"/>
                <a:cs typeface="+mn-lt"/>
              </a:rPr>
              <a:t>.  GDP</a:t>
            </a:r>
            <a:r>
              <a:rPr lang="ja-JP" altLang="en-US" sz="1200" dirty="0">
                <a:latin typeface="Meiryo UI" panose="020B0604030504040204" pitchFamily="50" charset="-128"/>
                <a:ea typeface="Meiryo UI" panose="020B0604030504040204" pitchFamily="50" charset="-128"/>
                <a:cs typeface="+mn-lt"/>
              </a:rPr>
              <a:t>とは、一定期間に国内で生産されたモノやサービスの付加価値の合計額をさす。</a:t>
            </a:r>
          </a:p>
          <a:p>
            <a:pPr algn="just">
              <a:lnSpc>
                <a:spcPct val="150000"/>
              </a:lnSpc>
            </a:pPr>
            <a:r>
              <a:rPr lang="ja-JP" altLang="en-US" sz="1200" dirty="0">
                <a:latin typeface="Meiryo UI" panose="020B0604030504040204" pitchFamily="50" charset="-128"/>
                <a:ea typeface="Meiryo UI" panose="020B0604030504040204" pitchFamily="50" charset="-128"/>
                <a:cs typeface="+mn-lt"/>
              </a:rPr>
              <a:t>　ｃ</a:t>
            </a:r>
            <a:r>
              <a:rPr lang="en-US" altLang="ja-JP" sz="1200" dirty="0">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実質 </a:t>
            </a:r>
            <a:r>
              <a:rPr lang="en-US" altLang="ja-JP" sz="1200" dirty="0">
                <a:latin typeface="Meiryo UI" panose="020B0604030504040204" pitchFamily="50" charset="-128"/>
                <a:ea typeface="Meiryo UI" panose="020B0604030504040204" pitchFamily="50" charset="-128"/>
                <a:cs typeface="+mn-lt"/>
              </a:rPr>
              <a:t>GDP</a:t>
            </a:r>
            <a:r>
              <a:rPr lang="ja-JP" altLang="en-US" sz="1200" dirty="0">
                <a:latin typeface="Meiryo UI" panose="020B0604030504040204" pitchFamily="50" charset="-128"/>
                <a:ea typeface="Meiryo UI" panose="020B0604030504040204" pitchFamily="50" charset="-128"/>
                <a:cs typeface="+mn-lt"/>
              </a:rPr>
              <a:t>とは、名目 </a:t>
            </a:r>
            <a:r>
              <a:rPr lang="en-US" altLang="ja-JP" sz="1200" dirty="0">
                <a:latin typeface="Meiryo UI" panose="020B0604030504040204" pitchFamily="50" charset="-128"/>
                <a:ea typeface="Meiryo UI" panose="020B0604030504040204" pitchFamily="50" charset="-128"/>
                <a:cs typeface="+mn-lt"/>
              </a:rPr>
              <a:t>GDP</a:t>
            </a:r>
            <a:r>
              <a:rPr lang="ja-JP" altLang="en-US" sz="1200" dirty="0">
                <a:latin typeface="Meiryo UI" panose="020B0604030504040204" pitchFamily="50" charset="-128"/>
                <a:ea typeface="Meiryo UI" panose="020B0604030504040204" pitchFamily="50" charset="-128"/>
                <a:cs typeface="+mn-lt"/>
              </a:rPr>
              <a:t>から物価の変動による影響を差し引いたものである。</a:t>
            </a:r>
          </a:p>
          <a:p>
            <a:pPr algn="just">
              <a:lnSpc>
                <a:spcPct val="150000"/>
              </a:lnSpc>
            </a:pPr>
            <a:r>
              <a:rPr lang="ja-JP" altLang="en-US" sz="1200" dirty="0">
                <a:latin typeface="Meiryo UI" panose="020B0604030504040204" pitchFamily="50" charset="-128"/>
                <a:ea typeface="Meiryo UI" panose="020B0604030504040204" pitchFamily="50" charset="-128"/>
                <a:cs typeface="+mn-lt"/>
              </a:rPr>
              <a:t>　ｄ</a:t>
            </a:r>
            <a:r>
              <a:rPr lang="en-US" altLang="ja-JP" sz="1200" dirty="0">
                <a:latin typeface="Meiryo UI" panose="020B0604030504040204" pitchFamily="50" charset="-128"/>
                <a:ea typeface="Meiryo UI" panose="020B0604030504040204" pitchFamily="50" charset="-128"/>
                <a:cs typeface="+mn-lt"/>
              </a:rPr>
              <a:t>. 2022</a:t>
            </a:r>
            <a:r>
              <a:rPr lang="ja-JP" altLang="en-US" sz="1200" dirty="0">
                <a:latin typeface="Meiryo UI" panose="020B0604030504040204" pitchFamily="50" charset="-128"/>
                <a:ea typeface="Meiryo UI" panose="020B0604030504040204" pitchFamily="50" charset="-128"/>
                <a:cs typeface="+mn-lt"/>
              </a:rPr>
              <a:t>年</a:t>
            </a:r>
            <a:r>
              <a:rPr lang="en-US" alt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暦年</a:t>
            </a:r>
            <a:r>
              <a:rPr lang="en-US" alt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の日本の</a:t>
            </a:r>
            <a:r>
              <a:rPr lang="en-US" altLang="ja-JP" sz="1200" dirty="0">
                <a:latin typeface="Meiryo UI" panose="020B0604030504040204" pitchFamily="50" charset="-128"/>
                <a:ea typeface="Meiryo UI" panose="020B0604030504040204" pitchFamily="50" charset="-128"/>
                <a:cs typeface="+mn-lt"/>
              </a:rPr>
              <a:t>GDP</a:t>
            </a:r>
            <a:r>
              <a:rPr lang="ja-JP" altLang="en-US" sz="1200" dirty="0">
                <a:latin typeface="Meiryo UI" panose="020B0604030504040204" pitchFamily="50" charset="-128"/>
                <a:ea typeface="Meiryo UI" panose="020B0604030504040204" pitchFamily="50" charset="-128"/>
                <a:cs typeface="+mn-lt"/>
              </a:rPr>
              <a:t>の額は、名目</a:t>
            </a:r>
            <a:r>
              <a:rPr lang="en-US" altLang="ja-JP" sz="1200" dirty="0">
                <a:latin typeface="Meiryo UI" panose="020B0604030504040204" pitchFamily="50" charset="-128"/>
                <a:ea typeface="Meiryo UI" panose="020B0604030504040204" pitchFamily="50" charset="-128"/>
                <a:cs typeface="+mn-lt"/>
              </a:rPr>
              <a:t>GDP</a:t>
            </a:r>
            <a:r>
              <a:rPr lang="ja-JP" altLang="en-US" sz="1200" dirty="0">
                <a:latin typeface="Meiryo UI" panose="020B0604030504040204" pitchFamily="50" charset="-128"/>
                <a:ea typeface="Meiryo UI" panose="020B0604030504040204" pitchFamily="50" charset="-128"/>
                <a:cs typeface="+mn-lt"/>
              </a:rPr>
              <a:t>が実質</a:t>
            </a:r>
            <a:r>
              <a:rPr lang="en-US" altLang="ja-JP" sz="1200" dirty="0">
                <a:latin typeface="Meiryo UI" panose="020B0604030504040204" pitchFamily="50" charset="-128"/>
                <a:ea typeface="Meiryo UI" panose="020B0604030504040204" pitchFamily="50" charset="-128"/>
                <a:cs typeface="+mn-lt"/>
              </a:rPr>
              <a:t>GDP</a:t>
            </a:r>
            <a:r>
              <a:rPr lang="ja-JP" altLang="en-US" sz="1200" dirty="0">
                <a:latin typeface="Meiryo UI" panose="020B0604030504040204" pitchFamily="50" charset="-128"/>
                <a:ea typeface="Meiryo UI" panose="020B0604030504040204" pitchFamily="50" charset="-128"/>
                <a:cs typeface="+mn-lt"/>
              </a:rPr>
              <a:t>を上回っている。</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endParaRPr lang="en-US" altLang="ja-JP" sz="1200" dirty="0">
              <a:highlight>
                <a:srgbClr val="FFFF00"/>
              </a:highlight>
              <a:latin typeface="Meiryo UI" panose="020B0604030504040204" pitchFamily="50" charset="-128"/>
              <a:ea typeface="Meiryo UI" panose="020B0604030504040204" pitchFamily="50" charset="-128"/>
              <a:cs typeface="+mn-lt"/>
            </a:endParaRPr>
          </a:p>
          <a:p>
            <a:pPr algn="just">
              <a:lnSpc>
                <a:spcPct val="150000"/>
              </a:lnSpc>
            </a:pPr>
            <a:r>
              <a:rPr lang="ja-JP" altLang="en-US" sz="1200" b="1" dirty="0">
                <a:latin typeface="Meiryo UI" panose="020B0604030504040204" pitchFamily="50" charset="-128"/>
                <a:ea typeface="Meiryo UI" panose="020B0604030504040204" pitchFamily="50" charset="-128"/>
                <a:cs typeface="+mn-lt"/>
              </a:rPr>
              <a:t>１</a:t>
            </a:r>
            <a:r>
              <a:rPr lang="en-US" altLang="ja-JP" sz="1200" b="1" dirty="0">
                <a:latin typeface="Meiryo UI" panose="020B0604030504040204" pitchFamily="50" charset="-128"/>
                <a:ea typeface="Meiryo UI" panose="020B0604030504040204" pitchFamily="50" charset="-128"/>
                <a:cs typeface="+mn-lt"/>
              </a:rPr>
              <a:t>1.</a:t>
            </a:r>
            <a:r>
              <a:rPr lang="ja-JP" altLang="en-US" sz="1200" dirty="0">
                <a:latin typeface="Meiryo UI" panose="020B0604030504040204" pitchFamily="50" charset="-128"/>
                <a:ea typeface="Meiryo UI" panose="020B0604030504040204" pitchFamily="50" charset="-128"/>
                <a:cs typeface="+mn-lt"/>
              </a:rPr>
              <a:t>　日本最大の証券取引所は、東京証券取引所（東証）であるが、その他にも</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[18]</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 、 </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[19]</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 、  </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[20]</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 に地方証券取引所があり、地域経済や地域企業のサポート役として存在している。</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b="1" dirty="0">
                <a:latin typeface="Meiryo UI" panose="020B0604030504040204" pitchFamily="50" charset="-128"/>
                <a:ea typeface="Meiryo UI" panose="020B0604030504040204" pitchFamily="50" charset="-128"/>
                <a:cs typeface="+mn-lt"/>
              </a:rPr>
              <a:t>１</a:t>
            </a:r>
            <a:r>
              <a:rPr lang="en-US" altLang="ja-JP" sz="1200" b="1" dirty="0">
                <a:latin typeface="Meiryo UI" panose="020B0604030504040204" pitchFamily="50" charset="-128"/>
                <a:ea typeface="Meiryo UI" panose="020B0604030504040204" pitchFamily="50" charset="-128"/>
                <a:cs typeface="+mn-lt"/>
              </a:rPr>
              <a:t>2.</a:t>
            </a:r>
            <a:r>
              <a:rPr lang="ja-JP" altLang="en-US" sz="1200" dirty="0">
                <a:latin typeface="Meiryo UI" panose="020B0604030504040204" pitchFamily="50" charset="-128"/>
                <a:ea typeface="Meiryo UI" panose="020B0604030504040204" pitchFamily="50" charset="-128"/>
                <a:cs typeface="+mn-lt"/>
              </a:rPr>
              <a:t>投資のリスクを小さくする方法には、「長期」、「分散」、</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[21]</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 の</a:t>
            </a:r>
            <a:r>
              <a:rPr lang="en-US" altLang="ja-JP" sz="1200" dirty="0">
                <a:latin typeface="Meiryo UI" panose="020B0604030504040204" pitchFamily="50" charset="-128"/>
                <a:ea typeface="Meiryo UI" panose="020B0604030504040204" pitchFamily="50" charset="-128"/>
                <a:cs typeface="+mn-lt"/>
              </a:rPr>
              <a:t>3</a:t>
            </a:r>
            <a:r>
              <a:rPr lang="ja-JP" altLang="en-US" sz="1200" dirty="0">
                <a:latin typeface="Meiryo UI" panose="020B0604030504040204" pitchFamily="50" charset="-128"/>
                <a:ea typeface="Meiryo UI" panose="020B0604030504040204" pitchFamily="50" charset="-128"/>
                <a:cs typeface="+mn-lt"/>
              </a:rPr>
              <a:t>つが重要とされている。分散投資は</a:t>
            </a:r>
            <a:r>
              <a:rPr lang="ja-JP" altLang="en-US" sz="1200" dirty="0">
                <a:latin typeface="Meiryo UI" panose="020B0604030504040204" pitchFamily="50" charset="-128"/>
                <a:ea typeface="Meiryo UI" panose="020B0604030504040204" pitchFamily="50" charset="-128"/>
                <a:cs typeface="Calibri"/>
              </a:rPr>
              <a:t>　</a:t>
            </a:r>
            <a:r>
              <a:rPr lang="en-US" altLang="ja-JP" sz="1200" u="sng" dirty="0">
                <a:solidFill>
                  <a:srgbClr val="FF0000"/>
                </a:solidFill>
                <a:latin typeface="Meiryo UI" panose="020B0604030504040204" pitchFamily="50" charset="-128"/>
                <a:ea typeface="Meiryo UI" panose="020B0604030504040204" pitchFamily="50" charset="-128"/>
                <a:cs typeface="Calibri"/>
              </a:rPr>
              <a:t>[22]</a:t>
            </a:r>
            <a:r>
              <a:rPr lang="ja-JP" altLang="en-US" sz="1200" u="sng" dirty="0">
                <a:solidFill>
                  <a:srgbClr val="FF0000"/>
                </a:solidFill>
                <a:latin typeface="Meiryo UI" panose="020B0604030504040204" pitchFamily="50" charset="-128"/>
                <a:ea typeface="Meiryo UI" panose="020B0604030504040204" pitchFamily="50" charset="-128"/>
                <a:cs typeface="Calibri"/>
              </a:rPr>
              <a:t>　　　　　　</a:t>
            </a:r>
            <a:r>
              <a:rPr lang="ja-JP" altLang="en-US" sz="1200" dirty="0">
                <a:latin typeface="Meiryo UI" panose="020B0604030504040204" pitchFamily="50" charset="-128"/>
                <a:ea typeface="Meiryo UI" panose="020B0604030504040204" pitchFamily="50" charset="-128"/>
                <a:cs typeface="Calibri"/>
              </a:rPr>
              <a:t>や、　</a:t>
            </a:r>
            <a:r>
              <a:rPr lang="en-US" altLang="ja-JP" sz="1200" u="sng" dirty="0">
                <a:solidFill>
                  <a:srgbClr val="FF0000"/>
                </a:solidFill>
                <a:latin typeface="Meiryo UI" panose="020B0604030504040204" pitchFamily="50" charset="-128"/>
                <a:ea typeface="Meiryo UI" panose="020B0604030504040204" pitchFamily="50" charset="-128"/>
                <a:cs typeface="Calibri"/>
              </a:rPr>
              <a:t>[23]</a:t>
            </a:r>
            <a:r>
              <a:rPr lang="ja-JP" altLang="en-US" sz="1200" u="sng" dirty="0">
                <a:solidFill>
                  <a:srgbClr val="FF0000"/>
                </a:solidFill>
                <a:latin typeface="Meiryo UI" panose="020B0604030504040204" pitchFamily="50" charset="-128"/>
                <a:ea typeface="Meiryo UI" panose="020B0604030504040204" pitchFamily="50" charset="-128"/>
                <a:cs typeface="Calibri"/>
              </a:rPr>
              <a:t>　　　　　　　　</a:t>
            </a:r>
            <a:r>
              <a:rPr lang="ja-JP" altLang="en-US" sz="1200" dirty="0">
                <a:latin typeface="Meiryo UI" panose="020B0604030504040204" pitchFamily="50" charset="-128"/>
                <a:ea typeface="Meiryo UI" panose="020B0604030504040204" pitchFamily="50" charset="-128"/>
                <a:cs typeface="Calibri"/>
              </a:rPr>
              <a:t>、　</a:t>
            </a:r>
            <a:r>
              <a:rPr lang="en-US" altLang="ja-JP" sz="1200" u="sng" dirty="0">
                <a:solidFill>
                  <a:srgbClr val="FF0000"/>
                </a:solidFill>
                <a:latin typeface="Meiryo UI" panose="020B0604030504040204" pitchFamily="50" charset="-128"/>
                <a:ea typeface="Meiryo UI" panose="020B0604030504040204" pitchFamily="50" charset="-128"/>
                <a:cs typeface="Calibri"/>
              </a:rPr>
              <a:t>[24]</a:t>
            </a:r>
            <a:r>
              <a:rPr lang="ja-JP" altLang="en-US" sz="1200" u="sng" dirty="0">
                <a:solidFill>
                  <a:srgbClr val="FF0000"/>
                </a:solidFill>
                <a:latin typeface="Meiryo UI" panose="020B0604030504040204" pitchFamily="50" charset="-128"/>
                <a:ea typeface="Meiryo UI" panose="020B0604030504040204" pitchFamily="50" charset="-128"/>
                <a:cs typeface="Calibri"/>
              </a:rPr>
              <a:t>　　　　　　　　</a:t>
            </a:r>
            <a:r>
              <a:rPr lang="ja-JP" altLang="en-US" sz="1200" dirty="0">
                <a:latin typeface="Meiryo UI" panose="020B0604030504040204" pitchFamily="50" charset="-128"/>
                <a:ea typeface="Meiryo UI" panose="020B0604030504040204" pitchFamily="50" charset="-128"/>
                <a:cs typeface="Calibri"/>
              </a:rPr>
              <a:t>を分けることで安定した収益が期待出来る。</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ja-JP" sz="1200" b="1" dirty="0">
                <a:latin typeface="Meiryo UI" panose="020B0604030504040204" pitchFamily="50" charset="-128"/>
                <a:ea typeface="Meiryo UI" panose="020B0604030504040204" pitchFamily="50" charset="-128"/>
                <a:cs typeface="+mn-lt"/>
              </a:rPr>
              <a:t>１</a:t>
            </a:r>
            <a:r>
              <a:rPr lang="en-US" altLang="ja-JP" sz="1200" b="1" dirty="0">
                <a:latin typeface="Meiryo UI" panose="020B0604030504040204" pitchFamily="50" charset="-128"/>
                <a:ea typeface="Meiryo UI" panose="020B0604030504040204" pitchFamily="50" charset="-128"/>
                <a:cs typeface="+mn-lt"/>
              </a:rPr>
              <a:t>3.</a:t>
            </a:r>
            <a:r>
              <a:rPr lang="ja-JP" altLang="en-US" sz="1200" b="1" dirty="0">
                <a:latin typeface="Meiryo UI" panose="020B0604030504040204" pitchFamily="50" charset="-128"/>
                <a:ea typeface="Meiryo UI" panose="020B0604030504040204" pitchFamily="50" charset="-128"/>
                <a:cs typeface="+mn-lt"/>
              </a:rPr>
              <a:t> </a:t>
            </a:r>
            <a:r>
              <a:rPr lang="ja-JP" alt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積立投資</a:t>
            </a:r>
            <a:r>
              <a:rPr lang="ja-JP" alt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に関する次</a:t>
            </a:r>
            <a:r>
              <a:rPr lang="ja-JP" altLang="ja-JP" sz="1200" dirty="0">
                <a:latin typeface="Meiryo UI" panose="020B0604030504040204" pitchFamily="50" charset="-128"/>
                <a:ea typeface="Meiryo UI" panose="020B0604030504040204" pitchFamily="50" charset="-128"/>
                <a:cs typeface="+mn-lt"/>
              </a:rPr>
              <a:t>の</a:t>
            </a:r>
            <a:r>
              <a:rPr lang="ja-JP" altLang="en-US" sz="1200" dirty="0">
                <a:latin typeface="Meiryo UI" panose="020B0604030504040204" pitchFamily="50" charset="-128"/>
                <a:ea typeface="Meiryo UI" panose="020B0604030504040204" pitchFamily="50" charset="-128"/>
                <a:cs typeface="+mn-lt"/>
              </a:rPr>
              <a:t>説明文</a:t>
            </a:r>
            <a:r>
              <a:rPr lang="ja-JP" altLang="ja-JP" sz="1200" dirty="0">
                <a:latin typeface="Meiryo UI" panose="020B0604030504040204" pitchFamily="50" charset="-128"/>
                <a:ea typeface="Meiryo UI" panose="020B0604030504040204" pitchFamily="50" charset="-128"/>
                <a:cs typeface="+mn-lt"/>
              </a:rPr>
              <a:t>のうち、</a:t>
            </a:r>
            <a:r>
              <a:rPr lang="ja-JP" altLang="en-US" sz="1200" dirty="0">
                <a:latin typeface="Meiryo UI" panose="020B0604030504040204" pitchFamily="50" charset="-128"/>
                <a:ea typeface="Meiryo UI" panose="020B0604030504040204" pitchFamily="50" charset="-128"/>
                <a:cs typeface="+mn-lt"/>
              </a:rPr>
              <a:t>誤っているものは？</a:t>
            </a:r>
            <a:endParaRPr lang="ja-JP" altLang="en-US" sz="1200" u="sng"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dirty="0">
                <a:latin typeface="Meiryo UI" panose="020B0604030504040204" pitchFamily="50" charset="-128"/>
                <a:ea typeface="Meiryo UI" panose="020B0604030504040204" pitchFamily="50" charset="-128"/>
                <a:cs typeface="+mn-lt"/>
              </a:rPr>
              <a:t>　　</a:t>
            </a:r>
            <a:r>
              <a:rPr lang="ja-JP" altLang="en-US" sz="1200"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[25]</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  </a:t>
            </a:r>
          </a:p>
          <a:p>
            <a:pPr algn="just">
              <a:lnSpc>
                <a:spcPct val="150000"/>
              </a:lnSpc>
            </a:pPr>
            <a:r>
              <a:rPr lang="ja-JP" altLang="en-US" sz="1200" dirty="0">
                <a:latin typeface="Meiryo UI" panose="020B0604030504040204" pitchFamily="50" charset="-128"/>
                <a:ea typeface="Meiryo UI" panose="020B0604030504040204" pitchFamily="50" charset="-128"/>
                <a:cs typeface="+mn-lt"/>
              </a:rPr>
              <a:t>　ａ．積立投資は、定期的に株式などの金融商品を購入する投資の方法の一つである。</a:t>
            </a:r>
          </a:p>
          <a:p>
            <a:pPr algn="just">
              <a:lnSpc>
                <a:spcPct val="150000"/>
              </a:lnSpc>
            </a:pPr>
            <a:r>
              <a:rPr lang="ja-JP" altLang="en-US" sz="1200" dirty="0">
                <a:latin typeface="Meiryo UI" panose="020B0604030504040204" pitchFamily="50" charset="-128"/>
                <a:ea typeface="Meiryo UI" panose="020B0604030504040204" pitchFamily="50" charset="-128"/>
                <a:cs typeface="+mn-lt"/>
              </a:rPr>
              <a:t>　ｂ．積立投資には定量購入と定額購入の</a:t>
            </a:r>
            <a:r>
              <a:rPr lang="en-US" altLang="ja-JP" sz="1200" dirty="0">
                <a:latin typeface="Meiryo UI" panose="020B0604030504040204" pitchFamily="50" charset="-128"/>
                <a:ea typeface="Meiryo UI" panose="020B0604030504040204" pitchFamily="50" charset="-128"/>
                <a:cs typeface="+mn-lt"/>
              </a:rPr>
              <a:t>2</a:t>
            </a:r>
            <a:r>
              <a:rPr lang="ja-JP" altLang="en-US" sz="1200" dirty="0">
                <a:latin typeface="Meiryo UI" panose="020B0604030504040204" pitchFamily="50" charset="-128"/>
                <a:ea typeface="Meiryo UI" panose="020B0604030504040204" pitchFamily="50" charset="-128"/>
                <a:cs typeface="+mn-lt"/>
              </a:rPr>
              <a:t>つがある。</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dirty="0">
                <a:latin typeface="Meiryo UI" panose="020B0604030504040204" pitchFamily="50" charset="-128"/>
                <a:ea typeface="Meiryo UI" panose="020B0604030504040204" pitchFamily="50" charset="-128"/>
                <a:cs typeface="+mn-lt"/>
              </a:rPr>
              <a:t>　ｃ</a:t>
            </a:r>
            <a:r>
              <a:rPr lang="en-US" alt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　積立投資は、元本が保証されている投資方法である。</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dirty="0">
                <a:latin typeface="Meiryo UI" panose="020B0604030504040204" pitchFamily="50" charset="-128"/>
                <a:ea typeface="Meiryo UI" panose="020B0604030504040204" pitchFamily="50" charset="-128"/>
                <a:cs typeface="+mn-lt"/>
              </a:rPr>
              <a:t>　ｄ</a:t>
            </a:r>
            <a:r>
              <a:rPr lang="en-US" alt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　ドル・コスト平均法では、株価が高いときには少ない数しか株を買えないが、株価が下がれば</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dirty="0">
                <a:latin typeface="Meiryo UI" panose="020B0604030504040204" pitchFamily="50" charset="-128"/>
                <a:ea typeface="Meiryo UI" panose="020B0604030504040204" pitchFamily="50" charset="-128"/>
                <a:cs typeface="+mn-lt"/>
              </a:rPr>
              <a:t>　　　　購入できる株が多くなり平均的な購入価格を抑えることができる。</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b="1" dirty="0">
                <a:latin typeface="Meiryo UI" panose="020B0604030504040204" pitchFamily="50" charset="-128"/>
                <a:ea typeface="Meiryo UI" panose="020B0604030504040204" pitchFamily="50" charset="-128"/>
                <a:cs typeface="Calibri"/>
              </a:rPr>
              <a:t>１</a:t>
            </a:r>
            <a:r>
              <a:rPr lang="en-US" altLang="ja-JP" sz="1200" b="1" dirty="0">
                <a:latin typeface="Meiryo UI" panose="020B0604030504040204" pitchFamily="50" charset="-128"/>
                <a:ea typeface="Meiryo UI" panose="020B0604030504040204" pitchFamily="50" charset="-128"/>
                <a:cs typeface="Calibri"/>
              </a:rPr>
              <a:t>4.  </a:t>
            </a:r>
            <a:r>
              <a:rPr lang="ja-JP" altLang="en-US" sz="1200" dirty="0">
                <a:latin typeface="Meiryo UI" panose="020B0604030504040204" pitchFamily="50" charset="-128"/>
                <a:ea typeface="Meiryo UI" panose="020B0604030504040204" pitchFamily="50" charset="-128"/>
                <a:cs typeface="Calibri"/>
              </a:rPr>
              <a:t>次のうち、資本に対し企業がどれだけの利益を上げているかを表し、数値が高いほど経営効率が良いと言える財務指標はどれか？</a:t>
            </a:r>
            <a:endParaRPr lang="en-US" altLang="ja-JP" sz="1200" dirty="0">
              <a:latin typeface="Meiryo UI" panose="020B0604030504040204" pitchFamily="50" charset="-128"/>
              <a:ea typeface="Meiryo UI" panose="020B0604030504040204" pitchFamily="50" charset="-128"/>
              <a:cs typeface="Calibri"/>
            </a:endParaRPr>
          </a:p>
          <a:p>
            <a:pPr algn="just">
              <a:lnSpc>
                <a:spcPct val="150000"/>
              </a:lnSpc>
            </a:pPr>
            <a:r>
              <a:rPr lang="ja-JP" altLang="en-US" sz="1200" dirty="0">
                <a:solidFill>
                  <a:srgbClr val="FF0000"/>
                </a:solidFill>
                <a:latin typeface="Meiryo UI" panose="020B0604030504040204" pitchFamily="50" charset="-128"/>
                <a:ea typeface="Meiryo UI" panose="020B0604030504040204" pitchFamily="50" charset="-128"/>
                <a:cs typeface="Calibri"/>
              </a:rPr>
              <a:t>　　</a:t>
            </a:r>
            <a:r>
              <a:rPr lang="ja-JP" altLang="en-US" sz="1200" u="sng" dirty="0">
                <a:solidFill>
                  <a:srgbClr val="FF0000"/>
                </a:solidFill>
                <a:latin typeface="Meiryo UI" panose="020B0604030504040204" pitchFamily="50" charset="-128"/>
                <a:ea typeface="Meiryo UI" panose="020B0604030504040204" pitchFamily="50" charset="-128"/>
                <a:cs typeface="Calibri"/>
              </a:rPr>
              <a:t>　</a:t>
            </a:r>
            <a:r>
              <a:rPr lang="en-US" altLang="ja-JP" sz="1200" u="sng" dirty="0">
                <a:solidFill>
                  <a:srgbClr val="FF0000"/>
                </a:solidFill>
                <a:latin typeface="Meiryo UI" panose="020B0604030504040204" pitchFamily="50" charset="-128"/>
                <a:ea typeface="Meiryo UI" panose="020B0604030504040204" pitchFamily="50" charset="-128"/>
                <a:cs typeface="Calibri"/>
              </a:rPr>
              <a:t>[26]</a:t>
            </a:r>
            <a:r>
              <a:rPr lang="ja-JP" altLang="en-US" sz="1200" u="sng" dirty="0">
                <a:solidFill>
                  <a:srgbClr val="FF0000"/>
                </a:solidFill>
                <a:latin typeface="Meiryo UI" panose="020B0604030504040204" pitchFamily="50" charset="-128"/>
                <a:ea typeface="Meiryo UI" panose="020B0604030504040204" pitchFamily="50" charset="-128"/>
                <a:cs typeface="Calibri"/>
              </a:rPr>
              <a:t>　　　　　　</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  </a:t>
            </a:r>
            <a:endParaRPr lang="en-US" altLang="ja-JP" sz="1200" u="sng" dirty="0">
              <a:solidFill>
                <a:srgbClr val="FF0000"/>
              </a:solidFill>
              <a:latin typeface="Meiryo UI" panose="020B0604030504040204" pitchFamily="50" charset="-128"/>
              <a:ea typeface="Meiryo UI" panose="020B0604030504040204" pitchFamily="50" charset="-128"/>
              <a:cs typeface="Calibri"/>
            </a:endParaRPr>
          </a:p>
          <a:p>
            <a:pPr algn="just">
              <a:lnSpc>
                <a:spcPct val="150000"/>
              </a:lnSpc>
            </a:pPr>
            <a:r>
              <a:rPr lang="ja-JP" altLang="en-US" sz="1200" dirty="0">
                <a:latin typeface="Meiryo UI" panose="020B0604030504040204" pitchFamily="50" charset="-128"/>
                <a:ea typeface="Meiryo UI" panose="020B0604030504040204" pitchFamily="50" charset="-128"/>
                <a:cs typeface="Calibri"/>
              </a:rPr>
              <a:t>　ａ．ＲＯＥ　　　ｂ．自己資本比率　　　ｃ．純利益 　　ｄ．ＰＥＲ</a:t>
            </a:r>
            <a:endParaRPr lang="en-US" altLang="ja-JP" sz="1200" dirty="0">
              <a:latin typeface="Meiryo UI" panose="020B0604030504040204" pitchFamily="50" charset="-128"/>
              <a:ea typeface="Meiryo UI" panose="020B0604030504040204" pitchFamily="50" charset="-128"/>
              <a:cs typeface="Calibri"/>
            </a:endParaRPr>
          </a:p>
          <a:p>
            <a:pPr algn="just">
              <a:lnSpc>
                <a:spcPct val="150000"/>
              </a:lnSpc>
            </a:pPr>
            <a:endParaRPr lang="ja-JP" altLang="en-US" sz="1200" dirty="0">
              <a:latin typeface="Meiryo UI" panose="020B0604030504040204" pitchFamily="50" charset="-128"/>
              <a:ea typeface="Meiryo UI" panose="020B0604030504040204" pitchFamily="50" charset="-128"/>
              <a:cs typeface="Calibri"/>
            </a:endParaRPr>
          </a:p>
          <a:p>
            <a:pPr algn="just">
              <a:lnSpc>
                <a:spcPct val="150000"/>
              </a:lnSpc>
            </a:pPr>
            <a:r>
              <a:rPr lang="ja-JP" altLang="en-US" sz="1200" b="1" dirty="0">
                <a:latin typeface="Meiryo UI" panose="020B0604030504040204" pitchFamily="50" charset="-128"/>
                <a:ea typeface="Meiryo UI" panose="020B0604030504040204" pitchFamily="50" charset="-128"/>
                <a:cs typeface="Calibri"/>
              </a:rPr>
              <a:t>１</a:t>
            </a:r>
            <a:r>
              <a:rPr lang="en-US" altLang="ja-JP" sz="1200" b="1" dirty="0">
                <a:latin typeface="Meiryo UI" panose="020B0604030504040204" pitchFamily="50" charset="-128"/>
                <a:ea typeface="Meiryo UI" panose="020B0604030504040204" pitchFamily="50" charset="-128"/>
                <a:cs typeface="Calibri"/>
              </a:rPr>
              <a:t>5. </a:t>
            </a:r>
            <a:r>
              <a:rPr lang="ja-JP" altLang="en-US" sz="1200" dirty="0">
                <a:latin typeface="Meiryo UI" panose="020B0604030504040204" pitchFamily="50" charset="-128"/>
                <a:ea typeface="Meiryo UI" panose="020B0604030504040204" pitchFamily="50" charset="-128"/>
                <a:cs typeface="Calibri"/>
              </a:rPr>
              <a:t>「日経アジア</a:t>
            </a:r>
            <a:r>
              <a:rPr lang="en-US" altLang="ja-JP" sz="1200" dirty="0">
                <a:latin typeface="Meiryo UI" panose="020B0604030504040204" pitchFamily="50" charset="-128"/>
                <a:ea typeface="Meiryo UI" panose="020B0604030504040204" pitchFamily="50" charset="-128"/>
                <a:cs typeface="Calibri"/>
              </a:rPr>
              <a:t>300</a:t>
            </a:r>
            <a:r>
              <a:rPr lang="ja-JP" altLang="en-US" sz="1200" dirty="0">
                <a:latin typeface="Meiryo UI" panose="020B0604030504040204" pitchFamily="50" charset="-128"/>
                <a:ea typeface="Meiryo UI" panose="020B0604030504040204" pitchFamily="50" charset="-128"/>
                <a:cs typeface="Calibri"/>
              </a:rPr>
              <a:t>」は、アジアの</a:t>
            </a:r>
            <a:r>
              <a:rPr lang="en-US" altLang="ja-JP" sz="1200" dirty="0">
                <a:latin typeface="Meiryo UI" panose="020B0604030504040204" pitchFamily="50" charset="-128"/>
                <a:ea typeface="Meiryo UI" panose="020B0604030504040204" pitchFamily="50" charset="-128"/>
                <a:cs typeface="Calibri"/>
              </a:rPr>
              <a:t>11</a:t>
            </a:r>
            <a:r>
              <a:rPr lang="ja-JP" altLang="en-US" sz="1200" dirty="0">
                <a:latin typeface="Meiryo UI" panose="020B0604030504040204" pitchFamily="50" charset="-128"/>
                <a:ea typeface="Meiryo UI" panose="020B0604030504040204" pitchFamily="50" charset="-128"/>
                <a:cs typeface="Calibri"/>
              </a:rPr>
              <a:t>の国・地域を対象に、　</a:t>
            </a:r>
            <a:r>
              <a:rPr lang="en-US" altLang="ja-JP" sz="1200" u="sng" dirty="0">
                <a:solidFill>
                  <a:srgbClr val="FF0000"/>
                </a:solidFill>
                <a:latin typeface="Meiryo UI" panose="020B0604030504040204" pitchFamily="50" charset="-128"/>
                <a:ea typeface="Meiryo UI" panose="020B0604030504040204" pitchFamily="50" charset="-128"/>
                <a:cs typeface="Calibri"/>
              </a:rPr>
              <a:t>[27]</a:t>
            </a:r>
            <a:r>
              <a:rPr lang="ja-JP" altLang="en-US" sz="1200" u="sng" dirty="0">
                <a:solidFill>
                  <a:srgbClr val="FF0000"/>
                </a:solidFill>
                <a:latin typeface="Meiryo UI" panose="020B0604030504040204" pitchFamily="50" charset="-128"/>
                <a:ea typeface="Meiryo UI" panose="020B0604030504040204" pitchFamily="50" charset="-128"/>
                <a:cs typeface="Calibri"/>
              </a:rPr>
              <a:t>　　　　　　　　　　</a:t>
            </a:r>
            <a:r>
              <a:rPr lang="ja-JP" altLang="en-US" sz="1200" dirty="0">
                <a:solidFill>
                  <a:srgbClr val="FF0000"/>
                </a:solidFill>
                <a:latin typeface="Meiryo UI" panose="020B0604030504040204" pitchFamily="50" charset="-128"/>
                <a:ea typeface="Meiryo UI" panose="020B0604030504040204" pitchFamily="50" charset="-128"/>
                <a:cs typeface="Calibri"/>
              </a:rPr>
              <a:t> 、</a:t>
            </a:r>
            <a:endParaRPr lang="en-US" altLang="ja-JP" sz="1200" dirty="0">
              <a:solidFill>
                <a:srgbClr val="FF0000"/>
              </a:solidFill>
              <a:latin typeface="Meiryo UI" panose="020B0604030504040204" pitchFamily="50" charset="-128"/>
              <a:ea typeface="Meiryo UI" panose="020B0604030504040204" pitchFamily="50" charset="-128"/>
              <a:cs typeface="Calibri"/>
            </a:endParaRPr>
          </a:p>
          <a:p>
            <a:pPr algn="just">
              <a:lnSpc>
                <a:spcPct val="150000"/>
              </a:lnSpc>
            </a:pPr>
            <a:r>
              <a:rPr lang="en-US" altLang="ja-JP" sz="1200" u="sng" dirty="0">
                <a:solidFill>
                  <a:srgbClr val="FF0000"/>
                </a:solidFill>
                <a:latin typeface="Meiryo UI" panose="020B0604030504040204" pitchFamily="50" charset="-128"/>
                <a:ea typeface="Meiryo UI" panose="020B0604030504040204" pitchFamily="50" charset="-128"/>
                <a:cs typeface="Calibri"/>
              </a:rPr>
              <a:t>[28] </a:t>
            </a:r>
            <a:r>
              <a:rPr lang="ja-JP" altLang="en-US" sz="1200" u="sng" dirty="0">
                <a:solidFill>
                  <a:srgbClr val="FF0000"/>
                </a:solidFill>
                <a:latin typeface="Meiryo UI" panose="020B0604030504040204" pitchFamily="50" charset="-128"/>
                <a:ea typeface="Meiryo UI" panose="020B0604030504040204" pitchFamily="50" charset="-128"/>
                <a:cs typeface="Calibri"/>
              </a:rPr>
              <a:t>　　　　　　　 </a:t>
            </a:r>
            <a:r>
              <a:rPr lang="ja-JP" altLang="en-US" sz="1200" dirty="0">
                <a:latin typeface="Meiryo UI" panose="020B0604030504040204" pitchFamily="50" charset="-128"/>
                <a:ea typeface="Meiryo UI" panose="020B0604030504040204" pitchFamily="50" charset="-128"/>
                <a:cs typeface="Calibri"/>
              </a:rPr>
              <a:t>  や、知名度などを基準に選定した約</a:t>
            </a:r>
            <a:r>
              <a:rPr lang="en-US" altLang="ja-JP" sz="1200" dirty="0">
                <a:latin typeface="Meiryo UI" panose="020B0604030504040204" pitchFamily="50" charset="-128"/>
                <a:ea typeface="Meiryo UI" panose="020B0604030504040204" pitchFamily="50" charset="-128"/>
                <a:cs typeface="Calibri"/>
              </a:rPr>
              <a:t>300</a:t>
            </a:r>
            <a:r>
              <a:rPr lang="ja-JP" altLang="en-US" sz="1200" dirty="0">
                <a:latin typeface="Meiryo UI" panose="020B0604030504040204" pitchFamily="50" charset="-128"/>
                <a:ea typeface="Meiryo UI" panose="020B0604030504040204" pitchFamily="50" charset="-128"/>
                <a:cs typeface="Calibri"/>
              </a:rPr>
              <a:t>社の有力上場企業で構成されている。　</a:t>
            </a:r>
            <a:endParaRPr lang="ja-JP" altLang="ja-JP" sz="1200" dirty="0">
              <a:latin typeface="Meiryo UI" panose="020B0604030504040204" pitchFamily="50" charset="-128"/>
              <a:ea typeface="Meiryo UI" panose="020B0604030504040204" pitchFamily="50" charset="-128"/>
              <a:cs typeface="Calibri"/>
            </a:endParaRPr>
          </a:p>
          <a:p>
            <a:pPr algn="just">
              <a:lnSpc>
                <a:spcPct val="150000"/>
              </a:lnSpc>
            </a:pPr>
            <a:endParaRPr lang="ja-JP" altLang="en-US" sz="1200" dirty="0">
              <a:latin typeface="Meiryo UI" panose="020B0604030504040204" pitchFamily="50" charset="-128"/>
              <a:ea typeface="Meiryo UI" panose="020B0604030504040204" pitchFamily="50" charset="-128"/>
              <a:cs typeface="+mn-lt"/>
            </a:endParaRPr>
          </a:p>
          <a:p>
            <a:pPr algn="just">
              <a:lnSpc>
                <a:spcPct val="150000"/>
              </a:lnSpc>
            </a:pPr>
            <a:endParaRPr lang="ja-JP" altLang="en-US" dirty="0">
              <a:latin typeface="Meiryo UI" panose="020B0604030504040204" pitchFamily="50" charset="-128"/>
              <a:ea typeface="Meiryo UI" panose="020B0604030504040204" pitchFamily="50" charset="-128"/>
              <a:cs typeface="+mn-lt"/>
            </a:endParaRPr>
          </a:p>
        </p:txBody>
      </p:sp>
    </p:spTree>
    <p:extLst>
      <p:ext uri="{BB962C8B-B14F-4D97-AF65-F5344CB8AC3E}">
        <p14:creationId xmlns:p14="http://schemas.microsoft.com/office/powerpoint/2010/main" val="3541618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9C5EB160-BECB-4EE9-8606-90E32CE35FF3}"/>
              </a:ext>
            </a:extLst>
          </p:cNvPr>
          <p:cNvSpPr/>
          <p:nvPr/>
        </p:nvSpPr>
        <p:spPr>
          <a:xfrm>
            <a:off x="443780" y="1166803"/>
            <a:ext cx="5964932" cy="1794109"/>
          </a:xfrm>
          <a:prstGeom prst="rect">
            <a:avLst/>
          </a:prstGeom>
          <a:solidFill>
            <a:srgbClr val="FFFFFF"/>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cs typeface="Calibri"/>
            </a:endParaRPr>
          </a:p>
        </p:txBody>
      </p:sp>
      <p:sp>
        <p:nvSpPr>
          <p:cNvPr id="9" name="正方形/長方形 8">
            <a:extLst>
              <a:ext uri="{FF2B5EF4-FFF2-40B4-BE49-F238E27FC236}">
                <a16:creationId xmlns:a16="http://schemas.microsoft.com/office/drawing/2014/main" id="{D46AD540-DBFD-470B-ABD1-24E5DBB96D6D}"/>
              </a:ext>
            </a:extLst>
          </p:cNvPr>
          <p:cNvSpPr/>
          <p:nvPr/>
        </p:nvSpPr>
        <p:spPr>
          <a:xfrm>
            <a:off x="443780" y="3583612"/>
            <a:ext cx="5964932" cy="5499798"/>
          </a:xfrm>
          <a:prstGeom prst="rect">
            <a:avLst/>
          </a:prstGeom>
          <a:solidFill>
            <a:srgbClr val="FFFFFF"/>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cs typeface="Calibri"/>
            </a:endParaRPr>
          </a:p>
        </p:txBody>
      </p:sp>
      <p:sp>
        <p:nvSpPr>
          <p:cNvPr id="12" name="テキスト ボックス 11">
            <a:extLst>
              <a:ext uri="{FF2B5EF4-FFF2-40B4-BE49-F238E27FC236}">
                <a16:creationId xmlns:a16="http://schemas.microsoft.com/office/drawing/2014/main" id="{660D5E69-409F-46FC-950B-46BCFC5B2B68}"/>
              </a:ext>
            </a:extLst>
          </p:cNvPr>
          <p:cNvSpPr txBox="1"/>
          <p:nvPr/>
        </p:nvSpPr>
        <p:spPr>
          <a:xfrm>
            <a:off x="443780" y="685303"/>
            <a:ext cx="5964932" cy="41947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nSpc>
                <a:spcPct val="150000"/>
              </a:lnSpc>
            </a:pPr>
            <a:r>
              <a:rPr lang="ja-JP" altLang="en-US" sz="1600" b="1" dirty="0">
                <a:latin typeface="Meiryo UI" panose="020B0604030504040204" pitchFamily="50" charset="-128"/>
                <a:ea typeface="Meiryo UI" panose="020B0604030504040204" pitchFamily="50" charset="-128"/>
                <a:cs typeface="Calibri"/>
              </a:rPr>
              <a:t>要　旨</a:t>
            </a:r>
          </a:p>
        </p:txBody>
      </p:sp>
      <p:sp>
        <p:nvSpPr>
          <p:cNvPr id="13" name="テキスト ボックス 12">
            <a:extLst>
              <a:ext uri="{FF2B5EF4-FFF2-40B4-BE49-F238E27FC236}">
                <a16:creationId xmlns:a16="http://schemas.microsoft.com/office/drawing/2014/main" id="{957A10B8-315E-487D-A885-5E80B72EF5BE}"/>
              </a:ext>
            </a:extLst>
          </p:cNvPr>
          <p:cNvSpPr txBox="1"/>
          <p:nvPr/>
        </p:nvSpPr>
        <p:spPr>
          <a:xfrm>
            <a:off x="443780" y="3102112"/>
            <a:ext cx="5964932" cy="41947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nSpc>
                <a:spcPct val="150000"/>
              </a:lnSpc>
            </a:pPr>
            <a:r>
              <a:rPr lang="ja-JP" altLang="en-US" sz="1600" b="1" dirty="0">
                <a:latin typeface="Meiryo UI" panose="020B0604030504040204" pitchFamily="50" charset="-128"/>
                <a:ea typeface="Meiryo UI" panose="020B0604030504040204" pitchFamily="50" charset="-128"/>
                <a:cs typeface="Calibri"/>
              </a:rPr>
              <a:t>目　次</a:t>
            </a:r>
          </a:p>
        </p:txBody>
      </p:sp>
    </p:spTree>
    <p:extLst>
      <p:ext uri="{BB962C8B-B14F-4D97-AF65-F5344CB8AC3E}">
        <p14:creationId xmlns:p14="http://schemas.microsoft.com/office/powerpoint/2010/main" val="3244704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DD2B1F89-827A-482C-AF55-5D919DD011C1}"/>
              </a:ext>
            </a:extLst>
          </p:cNvPr>
          <p:cNvSpPr txBox="1"/>
          <p:nvPr/>
        </p:nvSpPr>
        <p:spPr>
          <a:xfrm>
            <a:off x="531485" y="1800086"/>
            <a:ext cx="5874965" cy="646331"/>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sz="1200" dirty="0">
                <a:latin typeface="Meiryo UI" panose="020B0604030504040204" pitchFamily="50" charset="-128"/>
                <a:ea typeface="Meiryo UI" panose="020B0604030504040204" pitchFamily="50" charset="-128"/>
                <a:cs typeface="+mn-lt"/>
              </a:rPr>
              <a:t>【</a:t>
            </a:r>
            <a:r>
              <a:rPr lang="ja-JP" sz="1200" b="1" dirty="0">
                <a:latin typeface="Meiryo UI" panose="020B0604030504040204" pitchFamily="50" charset="-128"/>
                <a:ea typeface="Meiryo UI" panose="020B0604030504040204" pitchFamily="50" charset="-128"/>
                <a:cs typeface="+mn-lt"/>
              </a:rPr>
              <a:t>１－１</a:t>
            </a:r>
            <a:r>
              <a:rPr lang="ja-JP" sz="1200" dirty="0">
                <a:latin typeface="Meiryo UI" panose="020B0604030504040204" pitchFamily="50" charset="-128"/>
                <a:ea typeface="Meiryo UI" panose="020B0604030504040204" pitchFamily="50" charset="-128"/>
                <a:cs typeface="+mn-lt"/>
              </a:rPr>
              <a:t>】日常生活や社会全体をめぐって注目される</a:t>
            </a:r>
            <a:r>
              <a:rPr lang="ja-JP" altLang="en-US" sz="1200" dirty="0">
                <a:latin typeface="Meiryo UI" panose="020B0604030504040204" pitchFamily="50" charset="-128"/>
                <a:ea typeface="Meiryo UI" panose="020B0604030504040204" pitchFamily="50" charset="-128"/>
                <a:cs typeface="+mn-lt"/>
              </a:rPr>
              <a:t>最近の動き</a:t>
            </a:r>
            <a:r>
              <a:rPr lang="ja-JP" sz="1200" dirty="0">
                <a:latin typeface="Meiryo UI" panose="020B0604030504040204" pitchFamily="50" charset="-128"/>
                <a:ea typeface="Meiryo UI" panose="020B0604030504040204" pitchFamily="50" charset="-128"/>
                <a:cs typeface="+mn-lt"/>
              </a:rPr>
              <a:t>や、</a:t>
            </a:r>
            <a:r>
              <a:rPr lang="ja-JP" altLang="en-US" sz="1200" dirty="0">
                <a:latin typeface="Meiryo UI" panose="020B0604030504040204" pitchFamily="50" charset="-128"/>
                <a:ea typeface="Meiryo UI" panose="020B0604030504040204" pitchFamily="50" charset="-128"/>
                <a:cs typeface="+mn-lt"/>
              </a:rPr>
              <a:t>私たちが直面してい</a:t>
            </a:r>
            <a:r>
              <a:rPr lang="ja-JP" sz="1200" dirty="0">
                <a:latin typeface="Meiryo UI" panose="020B0604030504040204" pitchFamily="50" charset="-128"/>
                <a:ea typeface="Meiryo UI" panose="020B0604030504040204" pitchFamily="50" charset="-128"/>
                <a:cs typeface="+mn-lt"/>
              </a:rPr>
              <a:t>る様々な社会的課題の中から、自分たちが特に重要と考える事項をいくつか選び、その理由と経済や企業活動への影響をまと</a:t>
            </a:r>
            <a:r>
              <a:rPr lang="ja-JP" altLang="en-US" sz="1200" dirty="0">
                <a:latin typeface="Meiryo UI" panose="020B0604030504040204" pitchFamily="50" charset="-128"/>
                <a:ea typeface="Meiryo UI" panose="020B0604030504040204" pitchFamily="50" charset="-128"/>
                <a:cs typeface="+mn-lt"/>
              </a:rPr>
              <a:t>め</a:t>
            </a:r>
            <a:r>
              <a:rPr lang="ja-JP" sz="1200" dirty="0">
                <a:latin typeface="Meiryo UI" panose="020B0604030504040204" pitchFamily="50" charset="-128"/>
                <a:ea typeface="Meiryo UI" panose="020B0604030504040204" pitchFamily="50" charset="-128"/>
                <a:cs typeface="+mn-lt"/>
              </a:rPr>
              <a:t>てみよ</a:t>
            </a:r>
            <a:r>
              <a:rPr lang="ja-JP" altLang="en-US" sz="1200" dirty="0">
                <a:latin typeface="Meiryo UI" panose="020B0604030504040204" pitchFamily="50" charset="-128"/>
                <a:ea typeface="Meiryo UI" panose="020B0604030504040204" pitchFamily="50" charset="-128"/>
                <a:cs typeface="+mn-lt"/>
              </a:rPr>
              <a:t>う</a:t>
            </a:r>
            <a:r>
              <a:rPr lang="ja-JP" sz="1200" dirty="0">
                <a:latin typeface="Meiryo UI" panose="020B0604030504040204" pitchFamily="50" charset="-128"/>
                <a:ea typeface="Meiryo UI" panose="020B0604030504040204" pitchFamily="50" charset="-128"/>
                <a:cs typeface="+mn-lt"/>
              </a:rPr>
              <a:t>。</a:t>
            </a:r>
            <a:endParaRPr lang="ja-JP" dirty="0">
              <a:latin typeface="Meiryo UI" panose="020B0604030504040204" pitchFamily="50" charset="-128"/>
              <a:ea typeface="Meiryo UI" panose="020B0604030504040204" pitchFamily="50" charset="-128"/>
              <a:cs typeface="+mn-lt"/>
            </a:endParaRPr>
          </a:p>
        </p:txBody>
      </p:sp>
      <p:graphicFrame>
        <p:nvGraphicFramePr>
          <p:cNvPr id="27" name="表 26">
            <a:extLst>
              <a:ext uri="{FF2B5EF4-FFF2-40B4-BE49-F238E27FC236}">
                <a16:creationId xmlns:a16="http://schemas.microsoft.com/office/drawing/2014/main" id="{94809CDB-B0B5-4883-937D-BA366B0AA437}"/>
              </a:ext>
            </a:extLst>
          </p:cNvPr>
          <p:cNvGraphicFramePr>
            <a:graphicFrameLocks noGrp="1"/>
          </p:cNvGraphicFramePr>
          <p:nvPr>
            <p:extLst>
              <p:ext uri="{D42A27DB-BD31-4B8C-83A1-F6EECF244321}">
                <p14:modId xmlns:p14="http://schemas.microsoft.com/office/powerpoint/2010/main" val="319587616"/>
              </p:ext>
            </p:extLst>
          </p:nvPr>
        </p:nvGraphicFramePr>
        <p:xfrm>
          <a:off x="528365" y="2596001"/>
          <a:ext cx="5874965" cy="3911740"/>
        </p:xfrm>
        <a:graphic>
          <a:graphicData uri="http://schemas.openxmlformats.org/drawingml/2006/table">
            <a:tbl>
              <a:tblPr firstRow="1" bandRow="1">
                <a:tableStyleId>{5940675A-B579-460E-94D1-54222C63F5DA}</a:tableStyleId>
              </a:tblPr>
              <a:tblGrid>
                <a:gridCol w="1439069">
                  <a:extLst>
                    <a:ext uri="{9D8B030D-6E8A-4147-A177-3AD203B41FA5}">
                      <a16:colId xmlns:a16="http://schemas.microsoft.com/office/drawing/2014/main" val="3274344578"/>
                    </a:ext>
                  </a:extLst>
                </a:gridCol>
                <a:gridCol w="2077008">
                  <a:extLst>
                    <a:ext uri="{9D8B030D-6E8A-4147-A177-3AD203B41FA5}">
                      <a16:colId xmlns:a16="http://schemas.microsoft.com/office/drawing/2014/main" val="1892865186"/>
                    </a:ext>
                  </a:extLst>
                </a:gridCol>
                <a:gridCol w="2358888">
                  <a:extLst>
                    <a:ext uri="{9D8B030D-6E8A-4147-A177-3AD203B41FA5}">
                      <a16:colId xmlns:a16="http://schemas.microsoft.com/office/drawing/2014/main" val="1155121053"/>
                    </a:ext>
                  </a:extLst>
                </a:gridCol>
              </a:tblGrid>
              <a:tr h="297511">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課題</a:t>
                      </a:r>
                    </a:p>
                  </a:txBody>
                  <a:tcPr marL="38100" marR="38100" marT="38100" marB="38100" anchor="ctr">
                    <a:solidFill>
                      <a:schemeClr val="bg1">
                        <a:lumMod val="85000"/>
                      </a:schemeClr>
                    </a:solidFill>
                  </a:tcPr>
                </a:tc>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選んだ理由</a:t>
                      </a:r>
                    </a:p>
                  </a:txBody>
                  <a:tcPr marL="38100" marR="38100" marT="38100" marB="38100" anchor="ctr">
                    <a:solidFill>
                      <a:schemeClr val="bg1">
                        <a:lumMod val="85000"/>
                      </a:schemeClr>
                    </a:solidFill>
                  </a:tcPr>
                </a:tc>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経済や企業活動への影響</a:t>
                      </a:r>
                    </a:p>
                  </a:txBody>
                  <a:tcPr marL="38100" marR="38100" marT="38100" marB="38100" anchor="ctr">
                    <a:solidFill>
                      <a:schemeClr val="bg1">
                        <a:lumMod val="85000"/>
                      </a:schemeClr>
                    </a:solidFill>
                  </a:tcPr>
                </a:tc>
                <a:extLst>
                  <a:ext uri="{0D108BD9-81ED-4DB2-BD59-A6C34878D82A}">
                    <a16:rowId xmlns:a16="http://schemas.microsoft.com/office/drawing/2014/main" val="1654100480"/>
                  </a:ext>
                </a:extLst>
              </a:tr>
              <a:tr h="1204743">
                <a:tc>
                  <a:txBody>
                    <a:bodyPr/>
                    <a:lstStyle/>
                    <a:p>
                      <a:endParaRPr lang="ja-JP" altLang="en-US" sz="1200" dirty="0">
                        <a:effectLst/>
                        <a:latin typeface="Helvetica"/>
                        <a:ea typeface="Meiryo UI" panose="020B0604030504040204" pitchFamily="50" charset="-128"/>
                      </a:endParaRPr>
                    </a:p>
                  </a:txBody>
                  <a:tcPr marL="38100" marR="38100" marT="38100" marB="38100" anchor="ctr"/>
                </a:tc>
                <a:tc>
                  <a:txBody>
                    <a:bodyPr/>
                    <a:lstStyle/>
                    <a:p>
                      <a:endParaRPr lang="ja-JP" altLang="en-US" sz="1200" dirty="0">
                        <a:effectLst/>
                        <a:latin typeface="Helvetica"/>
                        <a:ea typeface="Meiryo UI" panose="020B0604030504040204" pitchFamily="50" charset="-128"/>
                      </a:endParaRPr>
                    </a:p>
                  </a:txBody>
                  <a:tcPr marL="38100" marR="38100" marT="38100" marB="38100" anchor="ctr"/>
                </a:tc>
                <a:tc>
                  <a:txBody>
                    <a:bodyPr/>
                    <a:lstStyle/>
                    <a:p>
                      <a:endParaRPr lang="ja-JP" altLang="en-US" sz="1200" dirty="0">
                        <a:effectLst/>
                        <a:latin typeface="Helvetica"/>
                        <a:ea typeface="Meiryo UI" panose="020B0604030504040204" pitchFamily="50" charset="-128"/>
                      </a:endParaRPr>
                    </a:p>
                  </a:txBody>
                  <a:tcPr marL="38100" marR="38100" marT="38100" marB="38100" anchor="ctr"/>
                </a:tc>
                <a:extLst>
                  <a:ext uri="{0D108BD9-81ED-4DB2-BD59-A6C34878D82A}">
                    <a16:rowId xmlns:a16="http://schemas.microsoft.com/office/drawing/2014/main" val="3016838716"/>
                  </a:ext>
                </a:extLst>
              </a:tr>
              <a:tr h="1204743">
                <a:tc>
                  <a:txBody>
                    <a:bodyPr/>
                    <a:lstStyle/>
                    <a:p>
                      <a:endParaRPr lang="ja-JP" altLang="en-US" sz="1200" dirty="0">
                        <a:effectLst/>
                        <a:latin typeface="Helvetica"/>
                        <a:ea typeface="Meiryo UI" panose="020B0604030504040204" pitchFamily="50" charset="-128"/>
                      </a:endParaRPr>
                    </a:p>
                  </a:txBody>
                  <a:tcPr marL="38100" marR="38100" marT="38100" marB="38100" anchor="ctr"/>
                </a:tc>
                <a:tc>
                  <a:txBody>
                    <a:bodyPr/>
                    <a:lstStyle/>
                    <a:p>
                      <a:endParaRPr lang="ja-JP" altLang="en-US" sz="1200" dirty="0">
                        <a:effectLst/>
                        <a:latin typeface="Helvetica"/>
                        <a:ea typeface="Meiryo UI" panose="020B0604030504040204" pitchFamily="50" charset="-128"/>
                      </a:endParaRPr>
                    </a:p>
                  </a:txBody>
                  <a:tcPr marL="38100" marR="38100" marT="38100" marB="38100" anchor="ctr"/>
                </a:tc>
                <a:tc>
                  <a:txBody>
                    <a:bodyPr/>
                    <a:lstStyle/>
                    <a:p>
                      <a:endParaRPr lang="ja-JP" altLang="en-US" sz="1200" dirty="0">
                        <a:effectLst/>
                        <a:latin typeface="Helvetica"/>
                        <a:ea typeface="Meiryo UI" panose="020B0604030504040204" pitchFamily="50" charset="-128"/>
                      </a:endParaRPr>
                    </a:p>
                  </a:txBody>
                  <a:tcPr marL="38100" marR="38100" marT="38100" marB="38100" anchor="ctr"/>
                </a:tc>
                <a:extLst>
                  <a:ext uri="{0D108BD9-81ED-4DB2-BD59-A6C34878D82A}">
                    <a16:rowId xmlns:a16="http://schemas.microsoft.com/office/drawing/2014/main" val="2104768072"/>
                  </a:ext>
                </a:extLst>
              </a:tr>
              <a:tr h="1204743">
                <a:tc>
                  <a:txBody>
                    <a:bodyPr/>
                    <a:lstStyle/>
                    <a:p>
                      <a:endParaRPr lang="ja-JP" altLang="en-US" sz="1200" dirty="0">
                        <a:effectLst/>
                        <a:latin typeface="Helvetica"/>
                        <a:ea typeface="Meiryo UI" panose="020B0604030504040204" pitchFamily="50" charset="-128"/>
                      </a:endParaRPr>
                    </a:p>
                  </a:txBody>
                  <a:tcPr marL="38100" marR="38100" marT="38100" marB="38100" anchor="ctr"/>
                </a:tc>
                <a:tc>
                  <a:txBody>
                    <a:bodyPr/>
                    <a:lstStyle/>
                    <a:p>
                      <a:endParaRPr lang="ja-JP" altLang="en-US" sz="1200" dirty="0">
                        <a:effectLst/>
                        <a:latin typeface="Helvetica"/>
                        <a:ea typeface="Meiryo UI" panose="020B0604030504040204" pitchFamily="50" charset="-128"/>
                      </a:endParaRPr>
                    </a:p>
                  </a:txBody>
                  <a:tcPr marL="38100" marR="38100" marT="38100" marB="38100" anchor="ctr"/>
                </a:tc>
                <a:tc>
                  <a:txBody>
                    <a:bodyPr/>
                    <a:lstStyle/>
                    <a:p>
                      <a:endParaRPr lang="ja-JP" altLang="en-US" sz="1200" dirty="0">
                        <a:effectLst/>
                        <a:latin typeface="Helvetica"/>
                        <a:ea typeface="Meiryo UI" panose="020B0604030504040204" pitchFamily="50" charset="-128"/>
                      </a:endParaRPr>
                    </a:p>
                  </a:txBody>
                  <a:tcPr marL="38100" marR="38100" marT="38100" marB="38100" anchor="ctr"/>
                </a:tc>
                <a:extLst>
                  <a:ext uri="{0D108BD9-81ED-4DB2-BD59-A6C34878D82A}">
                    <a16:rowId xmlns:a16="http://schemas.microsoft.com/office/drawing/2014/main" val="2117226379"/>
                  </a:ext>
                </a:extLst>
              </a:tr>
            </a:tbl>
          </a:graphicData>
        </a:graphic>
      </p:graphicFrame>
      <p:sp>
        <p:nvSpPr>
          <p:cNvPr id="30" name="テキスト ボックス 29">
            <a:extLst>
              <a:ext uri="{FF2B5EF4-FFF2-40B4-BE49-F238E27FC236}">
                <a16:creationId xmlns:a16="http://schemas.microsoft.com/office/drawing/2014/main" id="{3F2FDC59-FE1B-4423-8CB4-2E2162E67FBA}"/>
              </a:ext>
            </a:extLst>
          </p:cNvPr>
          <p:cNvSpPr txBox="1"/>
          <p:nvPr/>
        </p:nvSpPr>
        <p:spPr>
          <a:xfrm>
            <a:off x="536245" y="1336077"/>
            <a:ext cx="5874965" cy="41947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nSpc>
                <a:spcPct val="150000"/>
              </a:lnSpc>
            </a:pPr>
            <a:r>
              <a:rPr lang="ja-JP" sz="1600" b="1" dirty="0">
                <a:latin typeface="Meiryo UI" panose="020B0604030504040204" pitchFamily="50" charset="-128"/>
                <a:ea typeface="Meiryo UI" panose="020B0604030504040204" pitchFamily="50" charset="-128"/>
              </a:rPr>
              <a:t>１．暮らしや社会の変化と経済との関係</a:t>
            </a:r>
            <a:endParaRPr lang="ja-JP" altLang="en-US" sz="1600" dirty="0">
              <a:latin typeface="Meiryo UI" panose="020B0604030504040204" pitchFamily="50" charset="-128"/>
              <a:ea typeface="Meiryo UI" panose="020B0604030504040204" pitchFamily="50" charset="-128"/>
              <a:cs typeface="Calibri"/>
            </a:endParaRPr>
          </a:p>
        </p:txBody>
      </p:sp>
      <p:sp>
        <p:nvSpPr>
          <p:cNvPr id="2" name="テキスト ボックス 1">
            <a:extLst>
              <a:ext uri="{FF2B5EF4-FFF2-40B4-BE49-F238E27FC236}">
                <a16:creationId xmlns:a16="http://schemas.microsoft.com/office/drawing/2014/main" id="{18615909-723F-4D38-9FBE-AAF0F6DDF037}"/>
              </a:ext>
            </a:extLst>
          </p:cNvPr>
          <p:cNvSpPr txBox="1"/>
          <p:nvPr/>
        </p:nvSpPr>
        <p:spPr>
          <a:xfrm>
            <a:off x="93602" y="414379"/>
            <a:ext cx="6670796" cy="71558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150000"/>
              </a:lnSpc>
            </a:pPr>
            <a:r>
              <a:rPr lang="ja-JP" altLang="en-US" sz="2000" b="1" dirty="0">
                <a:solidFill>
                  <a:srgbClr val="FF0000"/>
                </a:solidFill>
                <a:latin typeface="Meiryo UI" panose="020B0604030504040204" pitchFamily="50" charset="-128"/>
                <a:ea typeface="Meiryo UI" panose="020B0604030504040204" pitchFamily="50" charset="-128"/>
                <a:cs typeface="+mn-lt"/>
              </a:rPr>
              <a:t>レ  ポ  ー  ト  書  式 </a:t>
            </a:r>
            <a:r>
              <a:rPr lang="ja-JP" altLang="en-US" b="1" dirty="0">
                <a:solidFill>
                  <a:srgbClr val="FF0000"/>
                </a:solidFill>
                <a:latin typeface="Meiryo UI" panose="020B0604030504040204" pitchFamily="50" charset="-128"/>
                <a:ea typeface="Meiryo UI" panose="020B0604030504040204" pitchFamily="50" charset="-128"/>
                <a:cs typeface="+mn-lt"/>
              </a:rPr>
              <a:t>（ 任意 ）</a:t>
            </a:r>
            <a:endParaRPr lang="ja-JP" altLang="en-US" dirty="0">
              <a:solidFill>
                <a:srgbClr val="FF0000"/>
              </a:solidFill>
              <a:latin typeface="Meiryo UI" panose="020B0604030504040204" pitchFamily="50" charset="-128"/>
              <a:ea typeface="Meiryo UI" panose="020B0604030504040204" pitchFamily="50" charset="-128"/>
              <a:cs typeface="Calibri"/>
            </a:endParaRPr>
          </a:p>
          <a:p>
            <a:pPr algn="ctr"/>
            <a:r>
              <a:rPr lang="ja-JP" sz="1050" dirty="0">
                <a:solidFill>
                  <a:srgbClr val="FF0000"/>
                </a:solidFill>
                <a:latin typeface="Meiryo UI" panose="020B0604030504040204" pitchFamily="50" charset="-128"/>
                <a:ea typeface="Meiryo UI" panose="020B0604030504040204" pitchFamily="50" charset="-128"/>
                <a:cs typeface="+mn-lt"/>
              </a:rPr>
              <a:t>＊</a:t>
            </a:r>
            <a:r>
              <a:rPr lang="ja-JP" altLang="en-US" sz="1050" dirty="0">
                <a:solidFill>
                  <a:srgbClr val="FF0000"/>
                </a:solidFill>
                <a:latin typeface="Meiryo UI" panose="020B0604030504040204" pitchFamily="50" charset="-128"/>
                <a:ea typeface="Meiryo UI" panose="020B0604030504040204" pitchFamily="50" charset="-128"/>
                <a:cs typeface="+mn-lt"/>
              </a:rPr>
              <a:t>こ</a:t>
            </a:r>
            <a:r>
              <a:rPr lang="ja-JP" sz="1050" dirty="0">
                <a:solidFill>
                  <a:srgbClr val="FF0000"/>
                </a:solidFill>
                <a:latin typeface="Meiryo UI" panose="020B0604030504040204" pitchFamily="50" charset="-128"/>
                <a:ea typeface="Meiryo UI" panose="020B0604030504040204" pitchFamily="50" charset="-128"/>
                <a:cs typeface="+mn-lt"/>
              </a:rPr>
              <a:t>の</a:t>
            </a:r>
            <a:r>
              <a:rPr lang="ja-JP" altLang="en-US" sz="1050" dirty="0">
                <a:solidFill>
                  <a:srgbClr val="FF0000"/>
                </a:solidFill>
                <a:latin typeface="Meiryo UI" panose="020B0604030504040204" pitchFamily="50" charset="-128"/>
                <a:ea typeface="Meiryo UI" panose="020B0604030504040204" pitchFamily="50" charset="-128"/>
                <a:cs typeface="+mn-lt"/>
              </a:rPr>
              <a:t>書式</a:t>
            </a:r>
            <a:r>
              <a:rPr lang="ja-JP" sz="1050" dirty="0">
                <a:solidFill>
                  <a:srgbClr val="FF0000"/>
                </a:solidFill>
                <a:latin typeface="Meiryo UI" panose="020B0604030504040204" pitchFamily="50" charset="-128"/>
                <a:ea typeface="Meiryo UI" panose="020B0604030504040204" pitchFamily="50" charset="-128"/>
                <a:cs typeface="+mn-lt"/>
              </a:rPr>
              <a:t>を必ず</a:t>
            </a:r>
            <a:r>
              <a:rPr lang="ja-JP" altLang="en-US" sz="1050" dirty="0">
                <a:solidFill>
                  <a:srgbClr val="FF0000"/>
                </a:solidFill>
                <a:latin typeface="Meiryo UI" panose="020B0604030504040204" pitchFamily="50" charset="-128"/>
                <a:ea typeface="Meiryo UI" panose="020B0604030504040204" pitchFamily="50" charset="-128"/>
                <a:cs typeface="+mn-lt"/>
              </a:rPr>
              <a:t>使用</a:t>
            </a:r>
            <a:r>
              <a:rPr lang="ja-JP" sz="1050" dirty="0">
                <a:solidFill>
                  <a:srgbClr val="FF0000"/>
                </a:solidFill>
                <a:latin typeface="Meiryo UI" panose="020B0604030504040204" pitchFamily="50" charset="-128"/>
                <a:ea typeface="Meiryo UI" panose="020B0604030504040204" pitchFamily="50" charset="-128"/>
                <a:cs typeface="+mn-lt"/>
              </a:rPr>
              <a:t>す</a:t>
            </a:r>
            <a:r>
              <a:rPr lang="ja-JP" altLang="en-US" sz="1050" dirty="0">
                <a:solidFill>
                  <a:srgbClr val="FF0000"/>
                </a:solidFill>
                <a:latin typeface="Meiryo UI" panose="020B0604030504040204" pitchFamily="50" charset="-128"/>
                <a:ea typeface="Meiryo UI" panose="020B0604030504040204" pitchFamily="50" charset="-128"/>
                <a:cs typeface="+mn-lt"/>
              </a:rPr>
              <a:t>る必要はありません。</a:t>
            </a:r>
            <a:endParaRPr lang="ja-JP" sz="105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3006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a:extLst>
              <a:ext uri="{FF2B5EF4-FFF2-40B4-BE49-F238E27FC236}">
                <a16:creationId xmlns:a16="http://schemas.microsoft.com/office/drawing/2014/main" id="{AD60CB2F-3C28-4FF9-88A4-289A2F2024FA}"/>
              </a:ext>
            </a:extLst>
          </p:cNvPr>
          <p:cNvSpPr txBox="1"/>
          <p:nvPr/>
        </p:nvSpPr>
        <p:spPr>
          <a:xfrm>
            <a:off x="2057400" y="4724400"/>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endParaRPr lang="en-US" altLang="ja-JP">
              <a:solidFill>
                <a:srgbClr val="000000"/>
              </a:solidFill>
              <a:latin typeface="Meiryo UI" panose="020B0604030504040204" pitchFamily="50" charset="-128"/>
              <a:ea typeface="Meiryo UI" panose="020B0604030504040204" pitchFamily="50" charset="-128"/>
              <a:cs typeface="Times"/>
            </a:endParaRPr>
          </a:p>
          <a:p>
            <a:pPr algn="just"/>
            <a:endParaRPr lang="en-US" altLang="ja-JP">
              <a:solidFill>
                <a:srgbClr val="000000"/>
              </a:solidFill>
              <a:latin typeface="Meiryo UI" panose="020B0604030504040204" pitchFamily="50" charset="-128"/>
              <a:ea typeface="Meiryo UI" panose="020B0604030504040204" pitchFamily="50" charset="-128"/>
              <a:cs typeface="Times"/>
            </a:endParaRPr>
          </a:p>
        </p:txBody>
      </p:sp>
      <p:sp>
        <p:nvSpPr>
          <p:cNvPr id="34" name="テキスト ボックス 33">
            <a:extLst>
              <a:ext uri="{FF2B5EF4-FFF2-40B4-BE49-F238E27FC236}">
                <a16:creationId xmlns:a16="http://schemas.microsoft.com/office/drawing/2014/main" id="{22B0803A-0073-481E-AE65-9A88185B7661}"/>
              </a:ext>
            </a:extLst>
          </p:cNvPr>
          <p:cNvSpPr txBox="1"/>
          <p:nvPr/>
        </p:nvSpPr>
        <p:spPr>
          <a:xfrm>
            <a:off x="466884" y="951843"/>
            <a:ext cx="5975169" cy="461665"/>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sz="1200" dirty="0">
                <a:latin typeface="Meiryo UI" panose="020B0604030504040204" pitchFamily="50" charset="-128"/>
                <a:ea typeface="Meiryo UI" panose="020B0604030504040204" pitchFamily="50" charset="-128"/>
                <a:cs typeface="+mn-lt"/>
              </a:rPr>
              <a:t>【</a:t>
            </a:r>
            <a:r>
              <a:rPr lang="ja-JP" altLang="en-US" sz="1200" b="1" dirty="0">
                <a:latin typeface="Meiryo UI" panose="020B0604030504040204" pitchFamily="50" charset="-128"/>
                <a:ea typeface="Meiryo UI" panose="020B0604030504040204" pitchFamily="50" charset="-128"/>
                <a:cs typeface="+mn-lt"/>
              </a:rPr>
              <a:t>２－１</a:t>
            </a:r>
            <a:r>
              <a:rPr lang="en-US" altLang="ja-JP" sz="1200" dirty="0">
                <a:latin typeface="Meiryo UI" panose="020B0604030504040204" pitchFamily="50" charset="-128"/>
                <a:ea typeface="Meiryo UI" panose="020B0604030504040204" pitchFamily="50" charset="-128"/>
                <a:cs typeface="+mn-lt"/>
              </a:rPr>
              <a:t>】</a:t>
            </a:r>
            <a:r>
              <a:rPr lang="ja-JP" sz="1200" dirty="0">
                <a:latin typeface="Meiryo UI" panose="020B0604030504040204" pitchFamily="50" charset="-128"/>
                <a:ea typeface="Meiryo UI" panose="020B0604030504040204" pitchFamily="50" charset="-128"/>
                <a:cs typeface="+mn-lt"/>
              </a:rPr>
              <a:t>１－１でまとめたことなどを基にしな</a:t>
            </a:r>
            <a:r>
              <a:rPr lang="ja-JP" altLang="en-US" sz="1200" dirty="0">
                <a:latin typeface="Meiryo UI" panose="020B0604030504040204" pitchFamily="50" charset="-128"/>
                <a:ea typeface="Meiryo UI" panose="020B0604030504040204" pitchFamily="50" charset="-128"/>
                <a:cs typeface="+mn-lt"/>
              </a:rPr>
              <a:t>が</a:t>
            </a:r>
            <a:r>
              <a:rPr lang="ja-JP" sz="1200" dirty="0">
                <a:latin typeface="Meiryo UI" panose="020B0604030504040204" pitchFamily="50" charset="-128"/>
                <a:ea typeface="Meiryo UI" panose="020B0604030504040204" pitchFamily="50" charset="-128"/>
                <a:cs typeface="+mn-lt"/>
              </a:rPr>
              <a:t>ら、</a:t>
            </a:r>
            <a:r>
              <a:rPr lang="ja-JP" altLang="en-US" sz="1200" dirty="0">
                <a:latin typeface="Meiryo UI" panose="020B0604030504040204" pitchFamily="50" charset="-128"/>
                <a:ea typeface="Meiryo UI" panose="020B0604030504040204" pitchFamily="50" charset="-128"/>
                <a:cs typeface="+mn-lt"/>
              </a:rPr>
              <a:t>「今後成長が見込まれる</a:t>
            </a:r>
            <a:r>
              <a:rPr lang="ja-JP" sz="1200" dirty="0">
                <a:latin typeface="Meiryo UI" panose="020B0604030504040204" pitchFamily="50" charset="-128"/>
                <a:ea typeface="Meiryo UI" panose="020B0604030504040204" pitchFamily="50" charset="-128"/>
                <a:cs typeface="+mn-lt"/>
              </a:rPr>
              <a:t>分</a:t>
            </a:r>
            <a:r>
              <a:rPr lang="ja-JP" altLang="en-US" sz="1200" dirty="0">
                <a:latin typeface="Meiryo UI" panose="020B0604030504040204" pitchFamily="50" charset="-128"/>
                <a:ea typeface="Meiryo UI" panose="020B0604030504040204" pitchFamily="50" charset="-128"/>
                <a:cs typeface="+mn-lt"/>
              </a:rPr>
              <a:t>野」または「投資してみ</a:t>
            </a:r>
            <a:r>
              <a:rPr lang="ja-JP" sz="1200" dirty="0">
                <a:latin typeface="Meiryo UI" panose="020B0604030504040204" pitchFamily="50" charset="-128"/>
                <a:ea typeface="Meiryo UI" panose="020B0604030504040204" pitchFamily="50" charset="-128"/>
                <a:cs typeface="+mn-lt"/>
              </a:rPr>
              <a:t>た</a:t>
            </a:r>
            <a:r>
              <a:rPr lang="ja-JP" altLang="en-US" sz="1200" dirty="0">
                <a:latin typeface="Meiryo UI" panose="020B0604030504040204" pitchFamily="50" charset="-128"/>
                <a:ea typeface="Meiryo UI" panose="020B0604030504040204" pitchFamily="50" charset="-128"/>
                <a:cs typeface="+mn-lt"/>
              </a:rPr>
              <a:t>い企業」</a:t>
            </a:r>
            <a:r>
              <a:rPr lang="ja-JP" sz="1200" dirty="0">
                <a:latin typeface="Meiryo UI" panose="020B0604030504040204" pitchFamily="50" charset="-128"/>
                <a:ea typeface="Meiryo UI" panose="020B0604030504040204" pitchFamily="50" charset="-128"/>
                <a:cs typeface="+mn-lt"/>
              </a:rPr>
              <a:t>に</a:t>
            </a:r>
            <a:r>
              <a:rPr lang="ja-JP" altLang="en-US" sz="1200" dirty="0">
                <a:latin typeface="Meiryo UI" panose="020B0604030504040204" pitchFamily="50" charset="-128"/>
                <a:ea typeface="Meiryo UI" panose="020B0604030504040204" pitchFamily="50" charset="-128"/>
                <a:cs typeface="+mn-lt"/>
              </a:rPr>
              <a:t>ついて</a:t>
            </a:r>
            <a:r>
              <a:rPr lang="ja-JP" sz="1200" dirty="0">
                <a:latin typeface="Meiryo UI" panose="020B0604030504040204" pitchFamily="50" charset="-128"/>
                <a:ea typeface="Meiryo UI" panose="020B0604030504040204" pitchFamily="50" charset="-128"/>
                <a:cs typeface="+mn-lt"/>
              </a:rPr>
              <a:t>考え</a:t>
            </a:r>
            <a:r>
              <a:rPr lang="ja-JP" altLang="en-US" sz="1200" dirty="0">
                <a:latin typeface="Meiryo UI" panose="020B0604030504040204" pitchFamily="50" charset="-128"/>
                <a:ea typeface="Meiryo UI" panose="020B0604030504040204" pitchFamily="50" charset="-128"/>
                <a:cs typeface="+mn-lt"/>
              </a:rPr>
              <a:t>、それに関連す</a:t>
            </a:r>
            <a:r>
              <a:rPr lang="ja-JP" sz="1200" dirty="0">
                <a:latin typeface="Meiryo UI" panose="020B0604030504040204" pitchFamily="50" charset="-128"/>
                <a:ea typeface="Meiryo UI" panose="020B0604030504040204" pitchFamily="50" charset="-128"/>
                <a:cs typeface="+mn-lt"/>
              </a:rPr>
              <a:t>る</a:t>
            </a:r>
            <a:r>
              <a:rPr lang="ja-JP" altLang="en-US" sz="1200" dirty="0">
                <a:latin typeface="Meiryo UI" panose="020B0604030504040204" pitchFamily="50" charset="-128"/>
                <a:ea typeface="Meiryo UI" panose="020B0604030504040204" pitchFamily="50" charset="-128"/>
                <a:cs typeface="+mn-lt"/>
              </a:rPr>
              <a:t>記</a:t>
            </a:r>
            <a:r>
              <a:rPr lang="ja-JP" sz="1200" dirty="0">
                <a:latin typeface="Meiryo UI" panose="020B0604030504040204" pitchFamily="50" charset="-128"/>
                <a:ea typeface="Meiryo UI" panose="020B0604030504040204" pitchFamily="50" charset="-128"/>
                <a:cs typeface="+mn-lt"/>
              </a:rPr>
              <a:t>事</a:t>
            </a:r>
            <a:r>
              <a:rPr lang="ja-JP" altLang="en-US" sz="1200" dirty="0">
                <a:latin typeface="Meiryo UI" panose="020B0604030504040204" pitchFamily="50" charset="-128"/>
                <a:ea typeface="Meiryo UI" panose="020B0604030504040204" pitchFamily="50" charset="-128"/>
                <a:cs typeface="+mn-lt"/>
              </a:rPr>
              <a:t>や情報</a:t>
            </a:r>
            <a:r>
              <a:rPr lang="ja-JP" sz="1200" dirty="0">
                <a:latin typeface="Meiryo UI" panose="020B0604030504040204" pitchFamily="50" charset="-128"/>
                <a:ea typeface="Meiryo UI" panose="020B0604030504040204" pitchFamily="50" charset="-128"/>
                <a:cs typeface="+mn-lt"/>
              </a:rPr>
              <a:t>をいくつか選び</a:t>
            </a:r>
            <a:r>
              <a:rPr lang="ja-JP" altLang="en-US" sz="1200" dirty="0">
                <a:latin typeface="Meiryo UI" panose="020B0604030504040204" pitchFamily="50" charset="-128"/>
                <a:ea typeface="Meiryo UI" panose="020B0604030504040204" pitchFamily="50" charset="-128"/>
                <a:cs typeface="+mn-lt"/>
              </a:rPr>
              <a:t>出し</a:t>
            </a:r>
            <a:r>
              <a:rPr lang="ja-JP" sz="1200" dirty="0">
                <a:latin typeface="Meiryo UI" panose="020B0604030504040204" pitchFamily="50" charset="-128"/>
                <a:ea typeface="Meiryo UI" panose="020B0604030504040204" pitchFamily="50" charset="-128"/>
                <a:cs typeface="+mn-lt"/>
              </a:rPr>
              <a:t>てみよう。</a:t>
            </a:r>
            <a:endParaRPr lang="ja-JP" altLang="en-US" dirty="0">
              <a:latin typeface="Meiryo UI" panose="020B0604030504040204" pitchFamily="50" charset="-128"/>
              <a:ea typeface="Meiryo UI" panose="020B0604030504040204" pitchFamily="50" charset="-128"/>
              <a:cs typeface="+mn-lt"/>
            </a:endParaRPr>
          </a:p>
        </p:txBody>
      </p:sp>
      <p:sp>
        <p:nvSpPr>
          <p:cNvPr id="35" name="テキスト ボックス 34">
            <a:extLst>
              <a:ext uri="{FF2B5EF4-FFF2-40B4-BE49-F238E27FC236}">
                <a16:creationId xmlns:a16="http://schemas.microsoft.com/office/drawing/2014/main" id="{D06460C2-33AC-414C-8A1B-A4B5DDC6F0BE}"/>
              </a:ext>
            </a:extLst>
          </p:cNvPr>
          <p:cNvSpPr txBox="1"/>
          <p:nvPr/>
        </p:nvSpPr>
        <p:spPr>
          <a:xfrm>
            <a:off x="466884" y="493829"/>
            <a:ext cx="5975169" cy="33855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1600" b="1">
                <a:latin typeface="Meiryo UI" panose="020B0604030504040204" pitchFamily="50" charset="-128"/>
                <a:ea typeface="Meiryo UI" panose="020B0604030504040204" pitchFamily="50" charset="-128"/>
                <a:cs typeface="+mn-lt"/>
              </a:rPr>
              <a:t>２</a:t>
            </a:r>
            <a:r>
              <a:rPr lang="ja-JP" sz="1600" b="1">
                <a:latin typeface="Meiryo UI" panose="020B0604030504040204" pitchFamily="50" charset="-128"/>
                <a:ea typeface="Meiryo UI" panose="020B0604030504040204" pitchFamily="50" charset="-128"/>
                <a:cs typeface="+mn-lt"/>
              </a:rPr>
              <a:t>．</a:t>
            </a:r>
            <a:r>
              <a:rPr lang="ja-JP" altLang="en-US" sz="1600" b="1">
                <a:latin typeface="Meiryo UI" panose="020B0604030504040204" pitchFamily="50" charset="-128"/>
                <a:ea typeface="Meiryo UI" panose="020B0604030504040204" pitchFamily="50" charset="-128"/>
                <a:cs typeface="+mn-lt"/>
              </a:rPr>
              <a:t>投資テーマ</a:t>
            </a:r>
            <a:r>
              <a:rPr lang="ja-JP" sz="1600" b="1">
                <a:latin typeface="Meiryo UI" panose="020B0604030504040204" pitchFamily="50" charset="-128"/>
                <a:ea typeface="Meiryo UI" panose="020B0604030504040204" pitchFamily="50" charset="-128"/>
                <a:cs typeface="+mn-lt"/>
              </a:rPr>
              <a:t>の</a:t>
            </a:r>
            <a:r>
              <a:rPr lang="ja-JP" altLang="en-US" sz="1600" b="1">
                <a:latin typeface="Meiryo UI" panose="020B0604030504040204" pitchFamily="50" charset="-128"/>
                <a:ea typeface="Meiryo UI" panose="020B0604030504040204" pitchFamily="50" charset="-128"/>
                <a:cs typeface="+mn-lt"/>
              </a:rPr>
              <a:t>決定</a:t>
            </a:r>
            <a:endParaRPr lang="ja-JP" altLang="en-US">
              <a:latin typeface="Meiryo UI" panose="020B0604030504040204" pitchFamily="50" charset="-128"/>
              <a:ea typeface="Meiryo UI" panose="020B0604030504040204" pitchFamily="50" charset="-128"/>
              <a:cs typeface="Calibri"/>
            </a:endParaRPr>
          </a:p>
        </p:txBody>
      </p:sp>
      <p:graphicFrame>
        <p:nvGraphicFramePr>
          <p:cNvPr id="38" name="表 37">
            <a:extLst>
              <a:ext uri="{FF2B5EF4-FFF2-40B4-BE49-F238E27FC236}">
                <a16:creationId xmlns:a16="http://schemas.microsoft.com/office/drawing/2014/main" id="{915F614C-368C-43EB-B274-3006352994D8}"/>
              </a:ext>
            </a:extLst>
          </p:cNvPr>
          <p:cNvGraphicFramePr>
            <a:graphicFrameLocks noGrp="1"/>
          </p:cNvGraphicFramePr>
          <p:nvPr>
            <p:extLst>
              <p:ext uri="{D42A27DB-BD31-4B8C-83A1-F6EECF244321}">
                <p14:modId xmlns:p14="http://schemas.microsoft.com/office/powerpoint/2010/main" val="3837299909"/>
              </p:ext>
            </p:extLst>
          </p:nvPr>
        </p:nvGraphicFramePr>
        <p:xfrm>
          <a:off x="466884" y="1654710"/>
          <a:ext cx="5975169" cy="2664650"/>
        </p:xfrm>
        <a:graphic>
          <a:graphicData uri="http://schemas.openxmlformats.org/drawingml/2006/table">
            <a:tbl>
              <a:tblPr firstRow="1" bandRow="1">
                <a:tableStyleId>{5940675A-B579-460E-94D1-54222C63F5DA}</a:tableStyleId>
              </a:tblPr>
              <a:tblGrid>
                <a:gridCol w="1046636">
                  <a:extLst>
                    <a:ext uri="{9D8B030D-6E8A-4147-A177-3AD203B41FA5}">
                      <a16:colId xmlns:a16="http://schemas.microsoft.com/office/drawing/2014/main" val="3797054168"/>
                    </a:ext>
                  </a:extLst>
                </a:gridCol>
                <a:gridCol w="665048">
                  <a:extLst>
                    <a:ext uri="{9D8B030D-6E8A-4147-A177-3AD203B41FA5}">
                      <a16:colId xmlns:a16="http://schemas.microsoft.com/office/drawing/2014/main" val="2244240116"/>
                    </a:ext>
                  </a:extLst>
                </a:gridCol>
                <a:gridCol w="861294">
                  <a:extLst>
                    <a:ext uri="{9D8B030D-6E8A-4147-A177-3AD203B41FA5}">
                      <a16:colId xmlns:a16="http://schemas.microsoft.com/office/drawing/2014/main" val="114149603"/>
                    </a:ext>
                  </a:extLst>
                </a:gridCol>
                <a:gridCol w="2011147">
                  <a:extLst>
                    <a:ext uri="{9D8B030D-6E8A-4147-A177-3AD203B41FA5}">
                      <a16:colId xmlns:a16="http://schemas.microsoft.com/office/drawing/2014/main" val="2263877392"/>
                    </a:ext>
                  </a:extLst>
                </a:gridCol>
                <a:gridCol w="1391044">
                  <a:extLst>
                    <a:ext uri="{9D8B030D-6E8A-4147-A177-3AD203B41FA5}">
                      <a16:colId xmlns:a16="http://schemas.microsoft.com/office/drawing/2014/main" val="2423052032"/>
                    </a:ext>
                  </a:extLst>
                </a:gridCol>
              </a:tblGrid>
              <a:tr h="284099">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分野・企業</a:t>
                      </a:r>
                    </a:p>
                  </a:txBody>
                  <a:tcPr marL="38100" marR="38100" marT="38100" marB="38100" anchor="ctr">
                    <a:solidFill>
                      <a:schemeClr val="bg1">
                        <a:lumMod val="85000"/>
                      </a:schemeClr>
                    </a:solidFill>
                  </a:tcPr>
                </a:tc>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日付</a:t>
                      </a:r>
                    </a:p>
                  </a:txBody>
                  <a:tcPr marL="38100" marR="38100" marT="38100" marB="38100" anchor="ctr">
                    <a:solidFill>
                      <a:schemeClr val="bg1">
                        <a:lumMod val="85000"/>
                      </a:schemeClr>
                    </a:solidFill>
                  </a:tcPr>
                </a:tc>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出所</a:t>
                      </a:r>
                    </a:p>
                  </a:txBody>
                  <a:tcPr marL="38100" marR="38100" marT="38100" marB="38100" anchor="ctr">
                    <a:solidFill>
                      <a:schemeClr val="bg1">
                        <a:lumMod val="85000"/>
                      </a:schemeClr>
                    </a:solidFill>
                  </a:tcPr>
                </a:tc>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内容（概要）</a:t>
                      </a:r>
                    </a:p>
                  </a:txBody>
                  <a:tcPr marL="38100" marR="38100" marT="38100" marB="38100" anchor="ctr">
                    <a:solidFill>
                      <a:schemeClr val="bg1">
                        <a:lumMod val="85000"/>
                      </a:schemeClr>
                    </a:solidFill>
                  </a:tcPr>
                </a:tc>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選んだ理由</a:t>
                      </a:r>
                    </a:p>
                  </a:txBody>
                  <a:tcPr marL="38100" marR="38100" marT="38100" marB="38100" anchor="ctr">
                    <a:solidFill>
                      <a:schemeClr val="bg1">
                        <a:lumMod val="85000"/>
                      </a:schemeClr>
                    </a:solidFill>
                  </a:tcPr>
                </a:tc>
                <a:extLst>
                  <a:ext uri="{0D108BD9-81ED-4DB2-BD59-A6C34878D82A}">
                    <a16:rowId xmlns:a16="http://schemas.microsoft.com/office/drawing/2014/main" val="1428765390"/>
                  </a:ext>
                </a:extLst>
              </a:tr>
              <a:tr h="793517">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extLst>
                  <a:ext uri="{0D108BD9-81ED-4DB2-BD59-A6C34878D82A}">
                    <a16:rowId xmlns:a16="http://schemas.microsoft.com/office/drawing/2014/main" val="4017661576"/>
                  </a:ext>
                </a:extLst>
              </a:tr>
              <a:tr h="793517">
                <a:tc>
                  <a:txBody>
                    <a:bodyPr/>
                    <a:lstStyle/>
                    <a:p>
                      <a:pPr algn="l"/>
                      <a:br>
                        <a:rPr lang="ja-JP" altLang="en-US" sz="1200" dirty="0">
                          <a:effectLst/>
                          <a:latin typeface="Meiryo UI" panose="020B0604030504040204" pitchFamily="50" charset="-128"/>
                          <a:ea typeface="Meiryo UI" panose="020B0604030504040204" pitchFamily="50" charset="-128"/>
                        </a:rPr>
                      </a:br>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br>
                        <a:rPr lang="ja-JP" altLang="en-US" sz="1200" dirty="0">
                          <a:effectLst/>
                          <a:latin typeface="Meiryo UI" panose="020B0604030504040204" pitchFamily="50" charset="-128"/>
                          <a:ea typeface="Meiryo UI" panose="020B0604030504040204" pitchFamily="50" charset="-128"/>
                        </a:rPr>
                      </a:br>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br>
                        <a:rPr lang="ja-JP" altLang="en-US" sz="1200" dirty="0">
                          <a:effectLst/>
                          <a:latin typeface="Meiryo UI" panose="020B0604030504040204" pitchFamily="50" charset="-128"/>
                          <a:ea typeface="Meiryo UI" panose="020B0604030504040204" pitchFamily="50" charset="-128"/>
                        </a:rPr>
                      </a:br>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br>
                        <a:rPr lang="ja-JP" altLang="en-US" sz="1200" dirty="0">
                          <a:effectLst/>
                          <a:latin typeface="Meiryo UI" panose="020B0604030504040204" pitchFamily="50" charset="-128"/>
                          <a:ea typeface="Meiryo UI" panose="020B0604030504040204" pitchFamily="50" charset="-128"/>
                        </a:rPr>
                      </a:br>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extLst>
                  <a:ext uri="{0D108BD9-81ED-4DB2-BD59-A6C34878D82A}">
                    <a16:rowId xmlns:a16="http://schemas.microsoft.com/office/drawing/2014/main" val="4050790539"/>
                  </a:ext>
                </a:extLst>
              </a:tr>
              <a:tr h="793517">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extLst>
                  <a:ext uri="{0D108BD9-81ED-4DB2-BD59-A6C34878D82A}">
                    <a16:rowId xmlns:a16="http://schemas.microsoft.com/office/drawing/2014/main" val="257734957"/>
                  </a:ext>
                </a:extLst>
              </a:tr>
            </a:tbl>
          </a:graphicData>
        </a:graphic>
      </p:graphicFrame>
      <p:graphicFrame>
        <p:nvGraphicFramePr>
          <p:cNvPr id="43" name="表 42">
            <a:extLst>
              <a:ext uri="{FF2B5EF4-FFF2-40B4-BE49-F238E27FC236}">
                <a16:creationId xmlns:a16="http://schemas.microsoft.com/office/drawing/2014/main" id="{BF2576CF-F22E-431A-A390-4D60DD3E7959}"/>
              </a:ext>
            </a:extLst>
          </p:cNvPr>
          <p:cNvGraphicFramePr>
            <a:graphicFrameLocks noGrp="1"/>
          </p:cNvGraphicFramePr>
          <p:nvPr>
            <p:extLst>
              <p:ext uri="{D42A27DB-BD31-4B8C-83A1-F6EECF244321}">
                <p14:modId xmlns:p14="http://schemas.microsoft.com/office/powerpoint/2010/main" val="3326090223"/>
              </p:ext>
            </p:extLst>
          </p:nvPr>
        </p:nvGraphicFramePr>
        <p:xfrm>
          <a:off x="466884" y="5132678"/>
          <a:ext cx="5975169" cy="3932128"/>
        </p:xfrm>
        <a:graphic>
          <a:graphicData uri="http://schemas.openxmlformats.org/drawingml/2006/table">
            <a:tbl>
              <a:tblPr firstRow="1" bandRow="1">
                <a:tableStyleId>{5940675A-B579-460E-94D1-54222C63F5DA}</a:tableStyleId>
              </a:tblPr>
              <a:tblGrid>
                <a:gridCol w="5975169">
                  <a:extLst>
                    <a:ext uri="{9D8B030D-6E8A-4147-A177-3AD203B41FA5}">
                      <a16:colId xmlns:a16="http://schemas.microsoft.com/office/drawing/2014/main" val="1057407259"/>
                    </a:ext>
                  </a:extLst>
                </a:gridCol>
              </a:tblGrid>
              <a:tr h="929848">
                <a:tc>
                  <a:txBody>
                    <a:bodyPr/>
                    <a:lstStyle/>
                    <a:p>
                      <a:pPr algn="l"/>
                      <a:r>
                        <a:rPr lang="ja-JP" altLang="en-US" sz="1200" b="1" dirty="0">
                          <a:solidFill>
                            <a:schemeClr val="tx1"/>
                          </a:solidFill>
                          <a:effectLst/>
                          <a:latin typeface="Meiryo UI" panose="020B0604030504040204" pitchFamily="50" charset="-128"/>
                          <a:ea typeface="Meiryo UI" panose="020B0604030504040204" pitchFamily="50" charset="-128"/>
                        </a:rPr>
                        <a:t>投資テーマ</a:t>
                      </a:r>
                    </a:p>
                  </a:txBody>
                  <a:tcPr marL="38100" marR="38100" marT="38100" marB="38100"/>
                </a:tc>
                <a:extLst>
                  <a:ext uri="{0D108BD9-81ED-4DB2-BD59-A6C34878D82A}">
                    <a16:rowId xmlns:a16="http://schemas.microsoft.com/office/drawing/2014/main" val="3510842812"/>
                  </a:ext>
                </a:extLst>
              </a:tr>
              <a:tr h="880034">
                <a:tc>
                  <a:txBody>
                    <a:bodyPr/>
                    <a:lstStyle/>
                    <a:p>
                      <a:pPr algn="l"/>
                      <a:r>
                        <a:rPr lang="ja-JP" altLang="en-US" sz="1200" b="1" dirty="0">
                          <a:solidFill>
                            <a:schemeClr val="tx1"/>
                          </a:solidFill>
                          <a:effectLst/>
                          <a:latin typeface="Meiryo UI" panose="020B0604030504040204" pitchFamily="50" charset="-128"/>
                          <a:ea typeface="Meiryo UI" panose="020B0604030504040204" pitchFamily="50" charset="-128"/>
                        </a:rPr>
                        <a:t>テーマ選定理由</a:t>
                      </a:r>
                      <a:endParaRPr lang="en-US" altLang="ja-JP" sz="1200" b="1" dirty="0">
                        <a:solidFill>
                          <a:schemeClr val="tx1"/>
                        </a:solidFill>
                        <a:effectLst/>
                        <a:latin typeface="Meiryo UI" panose="020B0604030504040204" pitchFamily="50" charset="-128"/>
                        <a:ea typeface="Meiryo UI" panose="020B0604030504040204" pitchFamily="50" charset="-128"/>
                      </a:endParaRPr>
                    </a:p>
                    <a:p>
                      <a:pPr algn="l"/>
                      <a:endParaRPr lang="en-US" altLang="ja-JP" sz="1200" b="0" dirty="0">
                        <a:solidFill>
                          <a:schemeClr val="tx1"/>
                        </a:solidFill>
                        <a:effectLst/>
                        <a:latin typeface="Meiryo UI" panose="020B0604030504040204" pitchFamily="50" charset="-128"/>
                        <a:ea typeface="Meiryo UI" panose="020B0604030504040204" pitchFamily="50" charset="-128"/>
                      </a:endParaRPr>
                    </a:p>
                    <a:p>
                      <a:pPr algn="l"/>
                      <a:endParaRPr lang="en-US" altLang="ja-JP" sz="1200" b="0" dirty="0">
                        <a:solidFill>
                          <a:schemeClr val="tx1"/>
                        </a:solidFill>
                        <a:latin typeface="Meiryo UI" panose="020B0604030504040204" pitchFamily="50" charset="-128"/>
                        <a:ea typeface="Meiryo UI" panose="020B0604030504040204" pitchFamily="50" charset="-128"/>
                      </a:endParaRPr>
                    </a:p>
                    <a:p>
                      <a:pPr algn="l"/>
                      <a:endParaRPr lang="en-US" altLang="ja-JP" sz="1200" b="0" dirty="0">
                        <a:solidFill>
                          <a:schemeClr val="tx1"/>
                        </a:solidFill>
                        <a:latin typeface="Meiryo UI" panose="020B0604030504040204" pitchFamily="50" charset="-128"/>
                        <a:ea typeface="Meiryo UI" panose="020B0604030504040204" pitchFamily="50" charset="-128"/>
                      </a:endParaRPr>
                    </a:p>
                    <a:p>
                      <a:pPr algn="l"/>
                      <a:endParaRPr lang="en-US" altLang="ja-JP" sz="1200" b="0" dirty="0">
                        <a:solidFill>
                          <a:schemeClr val="tx1"/>
                        </a:solidFill>
                        <a:latin typeface="Meiryo UI" panose="020B0604030504040204" pitchFamily="50" charset="-128"/>
                        <a:ea typeface="Meiryo UI" panose="020B0604030504040204" pitchFamily="50" charset="-128"/>
                      </a:endParaRPr>
                    </a:p>
                    <a:p>
                      <a:pPr algn="l"/>
                      <a:endParaRPr lang="en-US" altLang="ja-JP" sz="1200" b="0" dirty="0">
                        <a:solidFill>
                          <a:schemeClr val="tx1"/>
                        </a:solidFill>
                        <a:latin typeface="Meiryo UI" panose="020B0604030504040204" pitchFamily="50" charset="-128"/>
                        <a:ea typeface="Meiryo UI" panose="020B0604030504040204" pitchFamily="50" charset="-128"/>
                      </a:endParaRPr>
                    </a:p>
                    <a:p>
                      <a:pPr algn="l"/>
                      <a:endParaRPr lang="en-US" altLang="ja-JP" sz="1200" b="0" dirty="0">
                        <a:solidFill>
                          <a:schemeClr val="tx1"/>
                        </a:solidFill>
                        <a:latin typeface="Meiryo UI" panose="020B0604030504040204" pitchFamily="50" charset="-128"/>
                        <a:ea typeface="Meiryo UI" panose="020B0604030504040204" pitchFamily="50" charset="-128"/>
                      </a:endParaRPr>
                    </a:p>
                    <a:p>
                      <a:pPr algn="l"/>
                      <a:endParaRPr lang="ja-JP" sz="1200" b="0" dirty="0">
                        <a:solidFill>
                          <a:schemeClr val="tx1"/>
                        </a:solidFill>
                        <a:latin typeface="Meiryo UI" panose="020B0604030504040204" pitchFamily="50" charset="-128"/>
                        <a:ea typeface="Meiryo UI" panose="020B0604030504040204" pitchFamily="50" charset="-128"/>
                      </a:endParaRPr>
                    </a:p>
                    <a:p>
                      <a:pPr algn="l"/>
                      <a:endParaRPr lang="en-US" altLang="ja-JP" sz="1200" b="0" dirty="0">
                        <a:solidFill>
                          <a:schemeClr val="tx1"/>
                        </a:solidFill>
                        <a:effectLst/>
                        <a:latin typeface="Meiryo UI" panose="020B0604030504040204" pitchFamily="50" charset="-128"/>
                        <a:ea typeface="Meiryo UI" panose="020B0604030504040204" pitchFamily="50" charset="-128"/>
                      </a:endParaRPr>
                    </a:p>
                    <a:p>
                      <a:pPr algn="l"/>
                      <a:endParaRPr lang="en-US" altLang="ja-JP" sz="1200" b="0" dirty="0">
                        <a:solidFill>
                          <a:schemeClr val="tx1"/>
                        </a:solidFill>
                        <a:effectLst/>
                        <a:latin typeface="Meiryo UI" panose="020B0604030504040204" pitchFamily="50" charset="-128"/>
                        <a:ea typeface="Meiryo UI" panose="020B0604030504040204" pitchFamily="50" charset="-128"/>
                      </a:endParaRPr>
                    </a:p>
                    <a:p>
                      <a:pPr algn="l"/>
                      <a:endParaRPr lang="en-US" altLang="ja-JP" sz="1200" b="0" dirty="0">
                        <a:solidFill>
                          <a:schemeClr val="tx1"/>
                        </a:solidFill>
                        <a:effectLst/>
                        <a:latin typeface="Meiryo UI" panose="020B0604030504040204" pitchFamily="50" charset="-128"/>
                        <a:ea typeface="Meiryo UI" panose="020B0604030504040204" pitchFamily="50" charset="-128"/>
                      </a:endParaRPr>
                    </a:p>
                    <a:p>
                      <a:pPr algn="l"/>
                      <a:endParaRPr lang="en-US" altLang="ja-JP" sz="1200" b="0" dirty="0">
                        <a:solidFill>
                          <a:schemeClr val="tx1"/>
                        </a:solidFill>
                        <a:effectLst/>
                        <a:latin typeface="Meiryo UI" panose="020B0604030504040204" pitchFamily="50" charset="-128"/>
                        <a:ea typeface="Meiryo UI" panose="020B0604030504040204" pitchFamily="50" charset="-128"/>
                      </a:endParaRPr>
                    </a:p>
                    <a:p>
                      <a:pPr algn="l"/>
                      <a:endParaRPr lang="en-US" altLang="ja-JP" sz="1200" b="0" dirty="0">
                        <a:solidFill>
                          <a:schemeClr val="tx1"/>
                        </a:solidFill>
                        <a:effectLst/>
                        <a:latin typeface="Meiryo UI" panose="020B0604030504040204" pitchFamily="50" charset="-128"/>
                        <a:ea typeface="Meiryo UI" panose="020B0604030504040204" pitchFamily="50" charset="-128"/>
                      </a:endParaRPr>
                    </a:p>
                    <a:p>
                      <a:pPr algn="l"/>
                      <a:endParaRPr lang="en-US" altLang="ja-JP" sz="1200" b="0" dirty="0">
                        <a:solidFill>
                          <a:schemeClr val="tx1"/>
                        </a:solidFill>
                        <a:effectLst/>
                        <a:latin typeface="Meiryo UI" panose="020B0604030504040204" pitchFamily="50" charset="-128"/>
                        <a:ea typeface="Meiryo UI" panose="020B0604030504040204" pitchFamily="50" charset="-128"/>
                      </a:endParaRPr>
                    </a:p>
                    <a:p>
                      <a:pPr algn="l"/>
                      <a:br>
                        <a:rPr lang="ja-JP" altLang="en-US" sz="1200" b="0" dirty="0">
                          <a:solidFill>
                            <a:schemeClr val="tx1"/>
                          </a:solidFill>
                          <a:effectLst/>
                          <a:latin typeface="Meiryo UI" panose="020B0604030504040204" pitchFamily="50" charset="-128"/>
                          <a:ea typeface="Meiryo UI" panose="020B0604030504040204" pitchFamily="50" charset="-128"/>
                        </a:rPr>
                      </a:br>
                      <a:endParaRPr lang="ja-JP" altLang="en-US" sz="1200" b="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tc>
                <a:extLst>
                  <a:ext uri="{0D108BD9-81ED-4DB2-BD59-A6C34878D82A}">
                    <a16:rowId xmlns:a16="http://schemas.microsoft.com/office/drawing/2014/main" val="669939601"/>
                  </a:ext>
                </a:extLst>
              </a:tr>
            </a:tbl>
          </a:graphicData>
        </a:graphic>
      </p:graphicFrame>
      <p:sp>
        <p:nvSpPr>
          <p:cNvPr id="2" name="テキスト ボックス 1">
            <a:extLst>
              <a:ext uri="{FF2B5EF4-FFF2-40B4-BE49-F238E27FC236}">
                <a16:creationId xmlns:a16="http://schemas.microsoft.com/office/drawing/2014/main" id="{426C82DF-5188-0E02-21A2-2D49EFAE9FA8}"/>
              </a:ext>
            </a:extLst>
          </p:cNvPr>
          <p:cNvSpPr txBox="1"/>
          <p:nvPr/>
        </p:nvSpPr>
        <p:spPr>
          <a:xfrm>
            <a:off x="441415" y="4724400"/>
            <a:ext cx="5975169" cy="276999"/>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sz="1200" dirty="0">
                <a:latin typeface="Meiryo UI" panose="020B0604030504040204" pitchFamily="50" charset="-128"/>
                <a:ea typeface="Meiryo UI" panose="020B0604030504040204" pitchFamily="50" charset="-128"/>
                <a:cs typeface="+mn-lt"/>
              </a:rPr>
              <a:t>【</a:t>
            </a:r>
            <a:r>
              <a:rPr lang="ja-JP" altLang="en-US" sz="1200" b="1" dirty="0">
                <a:latin typeface="Meiryo UI" panose="020B0604030504040204" pitchFamily="50" charset="-128"/>
                <a:ea typeface="Meiryo UI" panose="020B0604030504040204" pitchFamily="50" charset="-128"/>
                <a:cs typeface="+mn-lt"/>
              </a:rPr>
              <a:t>２－２</a:t>
            </a:r>
            <a:r>
              <a:rPr lang="en-US" alt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投資してみたいテーマを選び、その理由をまとめよう。</a:t>
            </a:r>
            <a:endParaRPr lang="ja-JP" altLang="en-US" dirty="0">
              <a:latin typeface="Meiryo UI" panose="020B0604030504040204" pitchFamily="50" charset="-128"/>
              <a:ea typeface="Meiryo UI" panose="020B0604030504040204" pitchFamily="50" charset="-128"/>
              <a:cs typeface="+mn-lt"/>
            </a:endParaRPr>
          </a:p>
        </p:txBody>
      </p:sp>
    </p:spTree>
    <p:extLst>
      <p:ext uri="{BB962C8B-B14F-4D97-AF65-F5344CB8AC3E}">
        <p14:creationId xmlns:p14="http://schemas.microsoft.com/office/powerpoint/2010/main" val="3326422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DD2B1F89-827A-482C-AF55-5D919DD011C1}"/>
              </a:ext>
            </a:extLst>
          </p:cNvPr>
          <p:cNvSpPr txBox="1"/>
          <p:nvPr/>
        </p:nvSpPr>
        <p:spPr>
          <a:xfrm>
            <a:off x="450270" y="989592"/>
            <a:ext cx="5964932" cy="461665"/>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３</a:t>
            </a:r>
            <a:r>
              <a:rPr lang="ja-JP" sz="1200" dirty="0">
                <a:latin typeface="Meiryo UI" panose="020B0604030504040204" pitchFamily="50" charset="-128"/>
                <a:ea typeface="Meiryo UI" panose="020B0604030504040204" pitchFamily="50" charset="-128"/>
                <a:cs typeface="+mn-lt"/>
              </a:rPr>
              <a:t>－１】</a:t>
            </a:r>
            <a:r>
              <a:rPr lang="ja-JP" altLang="en-US" sz="1200" dirty="0">
                <a:latin typeface="Meiryo UI" panose="020B0604030504040204" pitchFamily="50" charset="-128"/>
                <a:ea typeface="Meiryo UI" panose="020B0604030504040204" pitchFamily="50" charset="-128"/>
                <a:cs typeface="+mn-lt"/>
              </a:rPr>
              <a:t>決</a:t>
            </a:r>
            <a:r>
              <a:rPr lang="ja-JP" sz="1200" dirty="0">
                <a:latin typeface="Meiryo UI" panose="020B0604030504040204" pitchFamily="50" charset="-128"/>
                <a:ea typeface="Meiryo UI" panose="020B0604030504040204" pitchFamily="50" charset="-128"/>
                <a:cs typeface="+mn-lt"/>
              </a:rPr>
              <a:t>定した</a:t>
            </a:r>
            <a:r>
              <a:rPr lang="ja-JP" altLang="en-US" sz="1200" dirty="0">
                <a:latin typeface="Meiryo UI" panose="020B0604030504040204" pitchFamily="50" charset="-128"/>
                <a:ea typeface="Meiryo UI" panose="020B0604030504040204" pitchFamily="50" charset="-128"/>
                <a:cs typeface="+mn-lt"/>
              </a:rPr>
              <a:t>投資テーマ</a:t>
            </a:r>
            <a:r>
              <a:rPr lang="ja-JP" sz="1200" dirty="0">
                <a:latin typeface="Meiryo UI" panose="020B0604030504040204" pitchFamily="50" charset="-128"/>
                <a:ea typeface="Meiryo UI" panose="020B0604030504040204" pitchFamily="50" charset="-128"/>
                <a:cs typeface="+mn-lt"/>
              </a:rPr>
              <a:t>に</a:t>
            </a:r>
            <a:r>
              <a:rPr lang="ja-JP" altLang="en-US" sz="1200" dirty="0">
                <a:latin typeface="Meiryo UI" panose="020B0604030504040204" pitchFamily="50" charset="-128"/>
                <a:ea typeface="Meiryo UI" panose="020B0604030504040204" pitchFamily="50" charset="-128"/>
                <a:cs typeface="+mn-lt"/>
              </a:rPr>
              <a:t>基づ</a:t>
            </a:r>
            <a:r>
              <a:rPr lang="ja-JP" sz="1200" dirty="0">
                <a:latin typeface="Meiryo UI" panose="020B0604030504040204" pitchFamily="50" charset="-128"/>
                <a:ea typeface="Meiryo UI" panose="020B0604030504040204" pitchFamily="50" charset="-128"/>
                <a:cs typeface="+mn-lt"/>
              </a:rPr>
              <a:t>い</a:t>
            </a:r>
            <a:r>
              <a:rPr lang="ja-JP" altLang="en-US" sz="1200" dirty="0">
                <a:latin typeface="Meiryo UI" panose="020B0604030504040204" pitchFamily="50" charset="-128"/>
                <a:ea typeface="Meiryo UI" panose="020B0604030504040204" pitchFamily="50" charset="-128"/>
                <a:cs typeface="+mn-lt"/>
              </a:rPr>
              <a:t>て投資する企業（銘柄）の</a:t>
            </a:r>
            <a:r>
              <a:rPr lang="ja-JP" sz="1200" dirty="0">
                <a:latin typeface="Meiryo UI" panose="020B0604030504040204" pitchFamily="50" charset="-128"/>
                <a:ea typeface="Meiryo UI" panose="020B0604030504040204" pitchFamily="50" charset="-128"/>
                <a:cs typeface="+mn-lt"/>
              </a:rPr>
              <a:t>選び</a:t>
            </a:r>
            <a:r>
              <a:rPr lang="ja-JP" altLang="en-US" sz="1200" dirty="0">
                <a:latin typeface="Meiryo UI" panose="020B0604030504040204" pitchFamily="50" charset="-128"/>
                <a:ea typeface="Meiryo UI" panose="020B0604030504040204" pitchFamily="50" charset="-128"/>
                <a:cs typeface="+mn-lt"/>
              </a:rPr>
              <a:t>方（スクリーニング）を</a:t>
            </a:r>
            <a:endParaRPr lang="en-US" altLang="ja-JP" sz="1200" dirty="0">
              <a:latin typeface="Meiryo UI" panose="020B0604030504040204" pitchFamily="50" charset="-128"/>
              <a:ea typeface="Meiryo UI" panose="020B0604030504040204" pitchFamily="50" charset="-128"/>
              <a:cs typeface="+mn-lt"/>
            </a:endParaRPr>
          </a:p>
          <a:p>
            <a:pPr algn="just"/>
            <a:r>
              <a:rPr lang="ja-JP" altLang="en-US" sz="1200" dirty="0">
                <a:latin typeface="Meiryo UI" panose="020B0604030504040204" pitchFamily="50" charset="-128"/>
                <a:ea typeface="Meiryo UI" panose="020B0604030504040204" pitchFamily="50" charset="-128"/>
                <a:cs typeface="+mn-lt"/>
              </a:rPr>
              <a:t>決め</a:t>
            </a:r>
            <a:r>
              <a:rPr lang="ja-JP" sz="1200" dirty="0">
                <a:latin typeface="Meiryo UI" panose="020B0604030504040204" pitchFamily="50" charset="-128"/>
                <a:ea typeface="Meiryo UI" panose="020B0604030504040204" pitchFamily="50" charset="-128"/>
                <a:cs typeface="+mn-lt"/>
              </a:rPr>
              <a:t>、その</a:t>
            </a:r>
            <a:r>
              <a:rPr lang="ja-JP" altLang="en-US" sz="1200" dirty="0">
                <a:latin typeface="Meiryo UI" panose="020B0604030504040204" pitchFamily="50" charset="-128"/>
                <a:ea typeface="Meiryo UI" panose="020B0604030504040204" pitchFamily="50" charset="-128"/>
                <a:cs typeface="+mn-lt"/>
              </a:rPr>
              <a:t>手順に沿って最終的な投資先</a:t>
            </a:r>
            <a:r>
              <a:rPr lang="ja-JP" sz="1200" dirty="0">
                <a:latin typeface="Meiryo UI" panose="020B0604030504040204" pitchFamily="50" charset="-128"/>
                <a:ea typeface="Meiryo UI" panose="020B0604030504040204" pitchFamily="50" charset="-128"/>
                <a:cs typeface="+mn-lt"/>
              </a:rPr>
              <a:t>企業を</a:t>
            </a:r>
            <a:r>
              <a:rPr lang="ja-JP" altLang="en-US" sz="1200" dirty="0">
                <a:latin typeface="Meiryo UI" panose="020B0604030504040204" pitchFamily="50" charset="-128"/>
                <a:ea typeface="Meiryo UI" panose="020B0604030504040204" pitchFamily="50" charset="-128"/>
                <a:cs typeface="+mn-lt"/>
              </a:rPr>
              <a:t>選ぼ</a:t>
            </a:r>
            <a:r>
              <a:rPr lang="ja-JP" sz="1200" dirty="0">
                <a:latin typeface="Meiryo UI" panose="020B0604030504040204" pitchFamily="50" charset="-128"/>
                <a:ea typeface="Meiryo UI" panose="020B0604030504040204" pitchFamily="50" charset="-128"/>
                <a:cs typeface="+mn-lt"/>
              </a:rPr>
              <a:t>う。</a:t>
            </a:r>
            <a:endParaRPr lang="ja-JP" altLang="en-US" dirty="0">
              <a:latin typeface="Meiryo UI" panose="020B0604030504040204" pitchFamily="50" charset="-128"/>
              <a:ea typeface="Meiryo UI" panose="020B0604030504040204" pitchFamily="50" charset="-128"/>
              <a:cs typeface="+mn-lt"/>
            </a:endParaRPr>
          </a:p>
        </p:txBody>
      </p:sp>
      <p:sp>
        <p:nvSpPr>
          <p:cNvPr id="30" name="テキスト ボックス 29">
            <a:extLst>
              <a:ext uri="{FF2B5EF4-FFF2-40B4-BE49-F238E27FC236}">
                <a16:creationId xmlns:a16="http://schemas.microsoft.com/office/drawing/2014/main" id="{3F2FDC59-FE1B-4423-8CB4-2E2162E67FBA}"/>
              </a:ext>
            </a:extLst>
          </p:cNvPr>
          <p:cNvSpPr txBox="1"/>
          <p:nvPr/>
        </p:nvSpPr>
        <p:spPr>
          <a:xfrm>
            <a:off x="445576" y="531140"/>
            <a:ext cx="5971045" cy="33855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1600" b="1" dirty="0">
                <a:latin typeface="Meiryo UI" panose="020B0604030504040204" pitchFamily="50" charset="-128"/>
                <a:ea typeface="Meiryo UI" panose="020B0604030504040204" pitchFamily="50" charset="-128"/>
                <a:cs typeface="+mn-lt"/>
              </a:rPr>
              <a:t>３</a:t>
            </a:r>
            <a:r>
              <a:rPr lang="ja-JP" sz="1600" b="1" dirty="0">
                <a:latin typeface="Meiryo UI" panose="020B0604030504040204" pitchFamily="50" charset="-128"/>
                <a:ea typeface="Meiryo UI" panose="020B0604030504040204" pitchFamily="50" charset="-128"/>
                <a:cs typeface="+mn-lt"/>
              </a:rPr>
              <a:t>．</a:t>
            </a:r>
            <a:r>
              <a:rPr lang="ja-JP" altLang="en-US" sz="1600" b="1" dirty="0">
                <a:latin typeface="Meiryo UI" panose="020B0604030504040204" pitchFamily="50" charset="-128"/>
                <a:ea typeface="Meiryo UI" panose="020B0604030504040204" pitchFamily="50" charset="-128"/>
                <a:cs typeface="+mn-lt"/>
              </a:rPr>
              <a:t>ポートフォリオ</a:t>
            </a:r>
            <a:r>
              <a:rPr lang="ja-JP" sz="1600" b="1" dirty="0">
                <a:latin typeface="Meiryo UI" panose="020B0604030504040204" pitchFamily="50" charset="-128"/>
                <a:ea typeface="Meiryo UI" panose="020B0604030504040204" pitchFamily="50" charset="-128"/>
                <a:cs typeface="+mn-lt"/>
              </a:rPr>
              <a:t>の</a:t>
            </a:r>
            <a:r>
              <a:rPr lang="ja-JP" altLang="en-US" sz="1600" b="1" dirty="0">
                <a:latin typeface="Meiryo UI" panose="020B0604030504040204" pitchFamily="50" charset="-128"/>
                <a:ea typeface="Meiryo UI" panose="020B0604030504040204" pitchFamily="50" charset="-128"/>
                <a:cs typeface="+mn-lt"/>
              </a:rPr>
              <a:t>作成</a:t>
            </a:r>
            <a:endParaRPr lang="ja-JP" altLang="en-US" dirty="0">
              <a:latin typeface="Meiryo UI" panose="020B0604030504040204" pitchFamily="50" charset="-128"/>
              <a:ea typeface="Meiryo UI" panose="020B0604030504040204" pitchFamily="50" charset="-128"/>
              <a:cs typeface="Calibri"/>
            </a:endParaRPr>
          </a:p>
        </p:txBody>
      </p:sp>
      <p:sp>
        <p:nvSpPr>
          <p:cNvPr id="14" name="テキスト ボックス 13">
            <a:extLst>
              <a:ext uri="{FF2B5EF4-FFF2-40B4-BE49-F238E27FC236}">
                <a16:creationId xmlns:a16="http://schemas.microsoft.com/office/drawing/2014/main" id="{FAF0B6BD-7BAB-43A9-A8D0-F098C179CEB1}"/>
              </a:ext>
            </a:extLst>
          </p:cNvPr>
          <p:cNvSpPr txBox="1"/>
          <p:nvPr/>
        </p:nvSpPr>
        <p:spPr>
          <a:xfrm>
            <a:off x="443611" y="1626906"/>
            <a:ext cx="5964933" cy="276999"/>
          </a:xfrm>
          <a:prstGeom prst="rect">
            <a:avLst/>
          </a:prstGeom>
          <a:solidFill>
            <a:schemeClr val="bg1">
              <a:lumMod val="75000"/>
            </a:schemeClr>
          </a:solidFill>
          <a:ln>
            <a:solidFill>
              <a:schemeClr val="bg1">
                <a:lumMod val="50000"/>
              </a:schemeClr>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r>
              <a:rPr lang="ja-JP" altLang="en-US" sz="1200" b="1" dirty="0">
                <a:latin typeface="Meiryo UI" panose="020B0604030504040204" pitchFamily="50" charset="-128"/>
                <a:ea typeface="Meiryo UI" panose="020B0604030504040204" pitchFamily="50" charset="-128"/>
              </a:rPr>
              <a:t>第</a:t>
            </a:r>
            <a:r>
              <a:rPr lang="en-US" altLang="ja-JP" sz="1200" b="1" dirty="0">
                <a:latin typeface="Meiryo UI" panose="020B0604030504040204" pitchFamily="50" charset="-128"/>
                <a:ea typeface="Meiryo UI" panose="020B0604030504040204" pitchFamily="50" charset="-128"/>
              </a:rPr>
              <a:t>1</a:t>
            </a:r>
            <a:r>
              <a:rPr lang="ja-JP" altLang="en-US" sz="1200" b="1" dirty="0">
                <a:latin typeface="Meiryo UI" panose="020B0604030504040204" pitchFamily="50" charset="-128"/>
                <a:ea typeface="Meiryo UI" panose="020B0604030504040204" pitchFamily="50" charset="-128"/>
              </a:rPr>
              <a:t>スクリーニング</a:t>
            </a:r>
          </a:p>
        </p:txBody>
      </p:sp>
      <p:sp>
        <p:nvSpPr>
          <p:cNvPr id="20" name="正方形/長方形 19">
            <a:extLst>
              <a:ext uri="{FF2B5EF4-FFF2-40B4-BE49-F238E27FC236}">
                <a16:creationId xmlns:a16="http://schemas.microsoft.com/office/drawing/2014/main" id="{8D94DB3F-63C8-4429-AC49-3C26035CC17C}"/>
              </a:ext>
            </a:extLst>
          </p:cNvPr>
          <p:cNvSpPr/>
          <p:nvPr/>
        </p:nvSpPr>
        <p:spPr>
          <a:xfrm>
            <a:off x="450272" y="1900745"/>
            <a:ext cx="5964932" cy="2167607"/>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7861E3B2-F5BE-4802-A9CF-46D7CCD6E18D}"/>
              </a:ext>
            </a:extLst>
          </p:cNvPr>
          <p:cNvSpPr txBox="1"/>
          <p:nvPr/>
        </p:nvSpPr>
        <p:spPr>
          <a:xfrm>
            <a:off x="443866" y="6749595"/>
            <a:ext cx="5964933" cy="276999"/>
          </a:xfrm>
          <a:prstGeom prst="rect">
            <a:avLst/>
          </a:prstGeom>
          <a:solidFill>
            <a:schemeClr val="bg1">
              <a:lumMod val="75000"/>
            </a:schemeClr>
          </a:solidFill>
          <a:ln>
            <a:solidFill>
              <a:schemeClr val="bg1">
                <a:lumMod val="50000"/>
              </a:schemeClr>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r>
              <a:rPr lang="ja-JP" altLang="en-US" sz="1200" b="1" dirty="0">
                <a:latin typeface="Meiryo UI" panose="020B0604030504040204" pitchFamily="50" charset="-128"/>
                <a:ea typeface="Meiryo UI" panose="020B0604030504040204" pitchFamily="50" charset="-128"/>
              </a:rPr>
              <a:t>第</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スクリーニング</a:t>
            </a:r>
          </a:p>
        </p:txBody>
      </p:sp>
      <p:sp>
        <p:nvSpPr>
          <p:cNvPr id="16" name="正方形/長方形 15">
            <a:extLst>
              <a:ext uri="{FF2B5EF4-FFF2-40B4-BE49-F238E27FC236}">
                <a16:creationId xmlns:a16="http://schemas.microsoft.com/office/drawing/2014/main" id="{0F17EB4F-D1DD-4F38-B7FF-EF7CE25C00EF}"/>
              </a:ext>
            </a:extLst>
          </p:cNvPr>
          <p:cNvSpPr/>
          <p:nvPr/>
        </p:nvSpPr>
        <p:spPr>
          <a:xfrm>
            <a:off x="450270" y="7023434"/>
            <a:ext cx="5958529" cy="2334095"/>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50376359-6DDA-4841-81CF-D8D89BFD6EA5}"/>
              </a:ext>
            </a:extLst>
          </p:cNvPr>
          <p:cNvSpPr txBox="1"/>
          <p:nvPr/>
        </p:nvSpPr>
        <p:spPr>
          <a:xfrm>
            <a:off x="443866" y="4188250"/>
            <a:ext cx="5964933" cy="276999"/>
          </a:xfrm>
          <a:prstGeom prst="rect">
            <a:avLst/>
          </a:prstGeom>
          <a:solidFill>
            <a:schemeClr val="bg1">
              <a:lumMod val="75000"/>
            </a:schemeClr>
          </a:solidFill>
          <a:ln>
            <a:solidFill>
              <a:schemeClr val="bg1">
                <a:lumMod val="50000"/>
              </a:schemeClr>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r>
              <a:rPr lang="ja-JP" altLang="en-US" sz="1200" b="1" dirty="0">
                <a:latin typeface="Meiryo UI" panose="020B0604030504040204" pitchFamily="50" charset="-128"/>
                <a:ea typeface="Meiryo UI" panose="020B0604030504040204" pitchFamily="50" charset="-128"/>
              </a:rPr>
              <a:t>第</a:t>
            </a:r>
            <a:r>
              <a:rPr lang="en-US" altLang="ja-JP" sz="1200" b="1" dirty="0">
                <a:latin typeface="Meiryo UI" panose="020B0604030504040204" pitchFamily="50" charset="-128"/>
                <a:ea typeface="Meiryo UI" panose="020B0604030504040204" pitchFamily="50" charset="-128"/>
              </a:rPr>
              <a:t>2</a:t>
            </a:r>
            <a:r>
              <a:rPr lang="ja-JP" altLang="en-US" sz="1200" b="1" dirty="0">
                <a:latin typeface="Meiryo UI" panose="020B0604030504040204" pitchFamily="50" charset="-128"/>
                <a:ea typeface="Meiryo UI" panose="020B0604030504040204" pitchFamily="50" charset="-128"/>
              </a:rPr>
              <a:t>スクリーニング</a:t>
            </a:r>
          </a:p>
        </p:txBody>
      </p:sp>
      <p:sp>
        <p:nvSpPr>
          <p:cNvPr id="23" name="正方形/長方形 22">
            <a:extLst>
              <a:ext uri="{FF2B5EF4-FFF2-40B4-BE49-F238E27FC236}">
                <a16:creationId xmlns:a16="http://schemas.microsoft.com/office/drawing/2014/main" id="{B9DEF047-98F4-4045-813D-9FA5F299692D}"/>
              </a:ext>
            </a:extLst>
          </p:cNvPr>
          <p:cNvSpPr/>
          <p:nvPr/>
        </p:nvSpPr>
        <p:spPr>
          <a:xfrm>
            <a:off x="450270" y="4462089"/>
            <a:ext cx="5958529" cy="2180414"/>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783809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04C7E"/>
      </a:dk2>
      <a:lt2>
        <a:srgbClr val="EBEBEB"/>
      </a:lt2>
      <a:accent1>
        <a:srgbClr val="94CE67"/>
      </a:accent1>
      <a:accent2>
        <a:srgbClr val="49D1CD"/>
      </a:accent2>
      <a:accent3>
        <a:srgbClr val="61A5D6"/>
      </a:accent3>
      <a:accent4>
        <a:srgbClr val="9D8CD3"/>
      </a:accent4>
      <a:accent5>
        <a:srgbClr val="E45C8A"/>
      </a:accent5>
      <a:accent6>
        <a:srgbClr val="F98C61"/>
      </a:accent6>
      <a:hlink>
        <a:srgbClr val="AAF172"/>
      </a:hlink>
      <a:folHlink>
        <a:srgbClr val="E7F19A"/>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E44E6A2F-09CD-4BE0-B42D-107FF03CEED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2261</TotalTime>
  <Words>1907</Words>
  <Application>Microsoft Office PowerPoint</Application>
  <PresentationFormat>A4 210 x 297 mm</PresentationFormat>
  <Paragraphs>154</Paragraphs>
  <Slides>13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13</vt:i4>
      </vt:variant>
    </vt:vector>
  </HeadingPairs>
  <TitlesOfParts>
    <vt:vector size="20" baseType="lpstr">
      <vt:lpstr>Meiryo UI</vt:lpstr>
      <vt:lpstr>游ゴシック</vt:lpstr>
      <vt:lpstr>Arial</vt:lpstr>
      <vt:lpstr>Calibri</vt:lpstr>
      <vt:lpstr>Calibri Light</vt:lpstr>
      <vt:lpstr>Helvetica</vt:lpstr>
      <vt:lpstr>Celestial</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酒井　賢一 (Fin Wing室兼サステナビリティ推進室)/Sakai, Kenichi (Fin Wing and Sustainability Dept/JP)</dc:creator>
  <cp:lastModifiedBy>石川　志穂美</cp:lastModifiedBy>
  <cp:revision>1757</cp:revision>
  <cp:lastPrinted>2023-05-08T08:14:16Z</cp:lastPrinted>
  <dcterms:created xsi:type="dcterms:W3CDTF">2021-04-14T04:43:21Z</dcterms:created>
  <dcterms:modified xsi:type="dcterms:W3CDTF">2023-05-08T09:35:09Z</dcterms:modified>
</cp:coreProperties>
</file>